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Lst>
  <p:notesMasterIdLst>
    <p:notesMasterId r:id="rId16"/>
  </p:notesMasterIdLst>
  <p:sldIdLst>
    <p:sldId id="278" r:id="rId4"/>
    <p:sldId id="298" r:id="rId5"/>
    <p:sldId id="282" r:id="rId6"/>
    <p:sldId id="299" r:id="rId7"/>
    <p:sldId id="300" r:id="rId8"/>
    <p:sldId id="301" r:id="rId9"/>
    <p:sldId id="302" r:id="rId10"/>
    <p:sldId id="303" r:id="rId11"/>
    <p:sldId id="305" r:id="rId12"/>
    <p:sldId id="304" r:id="rId13"/>
    <p:sldId id="280"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58A"/>
    <a:srgbClr val="333399"/>
    <a:srgbClr val="749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4" autoAdjust="0"/>
    <p:restoredTop sz="78636" autoAdjust="0"/>
  </p:normalViewPr>
  <p:slideViewPr>
    <p:cSldViewPr snapToGrid="0" showGuides="1">
      <p:cViewPr varScale="1">
        <p:scale>
          <a:sx n="61" d="100"/>
          <a:sy n="61" d="100"/>
        </p:scale>
        <p:origin x="1080"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C9BFC-8736-4171-A6D9-76C3E85A78F3}" type="doc">
      <dgm:prSet loTypeId="urn:microsoft.com/office/officeart/2005/8/layout/cycle4" loCatId="relationship" qsTypeId="urn:microsoft.com/office/officeart/2005/8/quickstyle/simple5" qsCatId="simple" csTypeId="urn:microsoft.com/office/officeart/2005/8/colors/colorful5" csCatId="colorful" phldr="1"/>
      <dgm:spPr/>
      <dgm:t>
        <a:bodyPr/>
        <a:lstStyle/>
        <a:p>
          <a:endParaRPr lang="it-IT"/>
        </a:p>
      </dgm:t>
    </dgm:pt>
    <dgm:pt modelId="{92896980-1F47-4628-BBC1-F10FCCEF3071}">
      <dgm:prSet phldrT="[Testo]"/>
      <dgm:spPr/>
      <dgm:t>
        <a:bodyPr/>
        <a:lstStyle/>
        <a:p>
          <a:r>
            <a:rPr lang="it-IT" b="1" dirty="0">
              <a:latin typeface="Roboto" panose="02000000000000000000" pitchFamily="2" charset="0"/>
              <a:ea typeface="Roboto" panose="02000000000000000000" pitchFamily="2" charset="0"/>
            </a:rPr>
            <a:t>Cultural Heritage</a:t>
          </a:r>
        </a:p>
      </dgm:t>
    </dgm:pt>
    <dgm:pt modelId="{A02F054F-65AD-42F8-A39C-C80F1B0FAC76}" type="parTrans" cxnId="{19DF6343-07A9-4F22-ACD5-98D319A83BE0}">
      <dgm:prSet/>
      <dgm:spPr/>
      <dgm:t>
        <a:bodyPr/>
        <a:lstStyle/>
        <a:p>
          <a:endParaRPr lang="it-IT" b="1">
            <a:latin typeface="Roboto" panose="02000000000000000000" pitchFamily="2" charset="0"/>
            <a:ea typeface="Roboto" panose="02000000000000000000" pitchFamily="2" charset="0"/>
          </a:endParaRPr>
        </a:p>
      </dgm:t>
    </dgm:pt>
    <dgm:pt modelId="{378E66EF-4321-4732-90B8-9228B8D2AC0E}" type="sibTrans" cxnId="{19DF6343-07A9-4F22-ACD5-98D319A83BE0}">
      <dgm:prSet/>
      <dgm:spPr/>
      <dgm:t>
        <a:bodyPr/>
        <a:lstStyle/>
        <a:p>
          <a:endParaRPr lang="it-IT" b="1">
            <a:latin typeface="Roboto" panose="02000000000000000000" pitchFamily="2" charset="0"/>
            <a:ea typeface="Roboto" panose="02000000000000000000" pitchFamily="2" charset="0"/>
          </a:endParaRPr>
        </a:p>
      </dgm:t>
    </dgm:pt>
    <dgm:pt modelId="{637732EA-59F8-4B85-94E2-86EDCA1CF3C8}">
      <dgm:prSet phldrT="[Testo]"/>
      <dgm:spPr/>
      <dgm:t>
        <a:bodyPr/>
        <a:lstStyle/>
        <a:p>
          <a:r>
            <a:rPr lang="it-IT" b="1" dirty="0">
              <a:latin typeface="Roboto" panose="02000000000000000000" pitchFamily="2" charset="0"/>
              <a:ea typeface="Roboto" panose="02000000000000000000" pitchFamily="2" charset="0"/>
            </a:rPr>
            <a:t>CH and Building </a:t>
          </a:r>
          <a:r>
            <a:rPr lang="it-IT" b="1" dirty="0" err="1">
              <a:latin typeface="Roboto" panose="02000000000000000000" pitchFamily="2" charset="0"/>
              <a:ea typeface="Roboto" panose="02000000000000000000" pitchFamily="2" charset="0"/>
            </a:rPr>
            <a:t>ecosystem</a:t>
          </a:r>
          <a:endParaRPr lang="it-IT" b="1" dirty="0">
            <a:latin typeface="Roboto" panose="02000000000000000000" pitchFamily="2" charset="0"/>
            <a:ea typeface="Roboto" panose="02000000000000000000" pitchFamily="2" charset="0"/>
          </a:endParaRPr>
        </a:p>
      </dgm:t>
    </dgm:pt>
    <dgm:pt modelId="{DBA31A4C-4030-420B-AF6E-1E50B729F7C4}" type="parTrans" cxnId="{81C38C39-4A92-4D00-B1A4-E1CC801F8C64}">
      <dgm:prSet/>
      <dgm:spPr/>
      <dgm:t>
        <a:bodyPr/>
        <a:lstStyle/>
        <a:p>
          <a:endParaRPr lang="it-IT" b="1">
            <a:latin typeface="Roboto" panose="02000000000000000000" pitchFamily="2" charset="0"/>
            <a:ea typeface="Roboto" panose="02000000000000000000" pitchFamily="2" charset="0"/>
          </a:endParaRPr>
        </a:p>
      </dgm:t>
    </dgm:pt>
    <dgm:pt modelId="{E112849B-DB09-4367-94B7-BC63C2E9DC05}" type="sibTrans" cxnId="{81C38C39-4A92-4D00-B1A4-E1CC801F8C64}">
      <dgm:prSet/>
      <dgm:spPr/>
      <dgm:t>
        <a:bodyPr/>
        <a:lstStyle/>
        <a:p>
          <a:endParaRPr lang="it-IT" b="1">
            <a:latin typeface="Roboto" panose="02000000000000000000" pitchFamily="2" charset="0"/>
            <a:ea typeface="Roboto" panose="02000000000000000000" pitchFamily="2" charset="0"/>
          </a:endParaRPr>
        </a:p>
      </dgm:t>
    </dgm:pt>
    <dgm:pt modelId="{FCCDB8A2-7DB6-4440-A5FB-45132D249D44}">
      <dgm:prSet phldrT="[Testo]"/>
      <dgm:spPr/>
      <dgm:t>
        <a:bodyPr/>
        <a:lstStyle/>
        <a:p>
          <a:r>
            <a:rPr lang="it-IT" b="1" dirty="0">
              <a:latin typeface="Roboto" panose="02000000000000000000" pitchFamily="2" charset="0"/>
              <a:ea typeface="Roboto" panose="02000000000000000000" pitchFamily="2" charset="0"/>
            </a:rPr>
            <a:t>Wine and </a:t>
          </a:r>
          <a:r>
            <a:rPr lang="it-IT" b="1" dirty="0" err="1">
              <a:latin typeface="Roboto" panose="02000000000000000000" pitchFamily="2" charset="0"/>
              <a:ea typeface="Roboto" panose="02000000000000000000" pitchFamily="2" charset="0"/>
            </a:rPr>
            <a:t>Tourism</a:t>
          </a:r>
          <a:endParaRPr lang="it-IT" b="1" dirty="0">
            <a:latin typeface="Roboto" panose="02000000000000000000" pitchFamily="2" charset="0"/>
            <a:ea typeface="Roboto" panose="02000000000000000000" pitchFamily="2" charset="0"/>
          </a:endParaRPr>
        </a:p>
      </dgm:t>
    </dgm:pt>
    <dgm:pt modelId="{92866E5C-3D05-4188-8C46-7798145FCA74}" type="parTrans" cxnId="{B7B5676C-D6A2-4B92-8EAE-E90A2141781A}">
      <dgm:prSet/>
      <dgm:spPr/>
      <dgm:t>
        <a:bodyPr/>
        <a:lstStyle/>
        <a:p>
          <a:endParaRPr lang="it-IT" b="1">
            <a:latin typeface="Roboto" panose="02000000000000000000" pitchFamily="2" charset="0"/>
            <a:ea typeface="Roboto" panose="02000000000000000000" pitchFamily="2" charset="0"/>
          </a:endParaRPr>
        </a:p>
      </dgm:t>
    </dgm:pt>
    <dgm:pt modelId="{BC3281A8-0B93-41B3-ADC1-161D02B64379}" type="sibTrans" cxnId="{B7B5676C-D6A2-4B92-8EAE-E90A2141781A}">
      <dgm:prSet/>
      <dgm:spPr/>
      <dgm:t>
        <a:bodyPr/>
        <a:lstStyle/>
        <a:p>
          <a:endParaRPr lang="it-IT" b="1">
            <a:latin typeface="Roboto" panose="02000000000000000000" pitchFamily="2" charset="0"/>
            <a:ea typeface="Roboto" panose="02000000000000000000" pitchFamily="2" charset="0"/>
          </a:endParaRPr>
        </a:p>
      </dgm:t>
    </dgm:pt>
    <dgm:pt modelId="{8E96CAE2-976A-4B6E-82E1-02FCFF06B42B}">
      <dgm:prSet phldrT="[Testo]"/>
      <dgm:spPr/>
      <dgm:t>
        <a:bodyPr/>
        <a:lstStyle/>
        <a:p>
          <a:r>
            <a:rPr lang="it-IT" b="1" dirty="0">
              <a:latin typeface="Roboto" panose="02000000000000000000" pitchFamily="2" charset="0"/>
              <a:ea typeface="Roboto" panose="02000000000000000000" pitchFamily="2" charset="0"/>
            </a:rPr>
            <a:t>Wine </a:t>
          </a:r>
          <a:r>
            <a:rPr lang="it-IT" b="1" dirty="0" err="1">
              <a:latin typeface="Roboto" panose="02000000000000000000" pitchFamily="2" charset="0"/>
              <a:ea typeface="Roboto" panose="02000000000000000000" pitchFamily="2" charset="0"/>
            </a:rPr>
            <a:t>ecosystem</a:t>
          </a:r>
          <a:endParaRPr lang="it-IT" b="1" dirty="0">
            <a:latin typeface="Roboto" panose="02000000000000000000" pitchFamily="2" charset="0"/>
            <a:ea typeface="Roboto" panose="02000000000000000000" pitchFamily="2" charset="0"/>
          </a:endParaRPr>
        </a:p>
      </dgm:t>
    </dgm:pt>
    <dgm:pt modelId="{C254A866-CD4E-497C-A3ED-725F0E8E0C2F}" type="parTrans" cxnId="{F1F4FD86-9061-4455-B35C-C9B88D2103EC}">
      <dgm:prSet/>
      <dgm:spPr/>
      <dgm:t>
        <a:bodyPr/>
        <a:lstStyle/>
        <a:p>
          <a:endParaRPr lang="it-IT" b="1">
            <a:latin typeface="Roboto" panose="02000000000000000000" pitchFamily="2" charset="0"/>
            <a:ea typeface="Roboto" panose="02000000000000000000" pitchFamily="2" charset="0"/>
          </a:endParaRPr>
        </a:p>
      </dgm:t>
    </dgm:pt>
    <dgm:pt modelId="{4D5E3670-8A8F-446E-836A-AB0E0B867B9F}" type="sibTrans" cxnId="{F1F4FD86-9061-4455-B35C-C9B88D2103EC}">
      <dgm:prSet/>
      <dgm:spPr/>
      <dgm:t>
        <a:bodyPr/>
        <a:lstStyle/>
        <a:p>
          <a:endParaRPr lang="it-IT" b="1">
            <a:latin typeface="Roboto" panose="02000000000000000000" pitchFamily="2" charset="0"/>
            <a:ea typeface="Roboto" panose="02000000000000000000" pitchFamily="2" charset="0"/>
          </a:endParaRPr>
        </a:p>
      </dgm:t>
    </dgm:pt>
    <dgm:pt modelId="{8C7FCE14-1FA7-4E8E-AF53-91D62307FE33}">
      <dgm:prSet phldrT="[Testo]"/>
      <dgm:spPr/>
      <dgm:t>
        <a:bodyPr/>
        <a:lstStyle/>
        <a:p>
          <a:r>
            <a:rPr lang="en-US" b="1" dirty="0">
              <a:latin typeface="Roboto" panose="02000000000000000000" pitchFamily="2" charset="0"/>
              <a:ea typeface="Roboto" panose="02000000000000000000" pitchFamily="2" charset="0"/>
            </a:rPr>
            <a:t>Artistic and traditional crafts</a:t>
          </a:r>
          <a:endParaRPr lang="it-IT" b="1" dirty="0">
            <a:latin typeface="Roboto" panose="02000000000000000000" pitchFamily="2" charset="0"/>
            <a:ea typeface="Roboto" panose="02000000000000000000" pitchFamily="2" charset="0"/>
          </a:endParaRPr>
        </a:p>
      </dgm:t>
    </dgm:pt>
    <dgm:pt modelId="{46462915-355F-469B-A525-DA4AF33E3153}" type="parTrans" cxnId="{329CECDB-CB61-4570-ACD0-2C5F41E83200}">
      <dgm:prSet/>
      <dgm:spPr/>
      <dgm:t>
        <a:bodyPr/>
        <a:lstStyle/>
        <a:p>
          <a:endParaRPr lang="it-IT" b="1">
            <a:latin typeface="Roboto" panose="02000000000000000000" pitchFamily="2" charset="0"/>
            <a:ea typeface="Roboto" panose="02000000000000000000" pitchFamily="2" charset="0"/>
          </a:endParaRPr>
        </a:p>
      </dgm:t>
    </dgm:pt>
    <dgm:pt modelId="{9E541505-B400-478B-8970-AA568D519AD5}" type="sibTrans" cxnId="{329CECDB-CB61-4570-ACD0-2C5F41E83200}">
      <dgm:prSet/>
      <dgm:spPr/>
      <dgm:t>
        <a:bodyPr/>
        <a:lstStyle/>
        <a:p>
          <a:endParaRPr lang="it-IT" b="1">
            <a:latin typeface="Roboto" panose="02000000000000000000" pitchFamily="2" charset="0"/>
            <a:ea typeface="Roboto" panose="02000000000000000000" pitchFamily="2" charset="0"/>
          </a:endParaRPr>
        </a:p>
      </dgm:t>
    </dgm:pt>
    <dgm:pt modelId="{E1CA1936-B11E-491B-BE3F-9AABB0D02654}">
      <dgm:prSet phldrT="[Testo]"/>
      <dgm:spPr/>
      <dgm:t>
        <a:bodyPr/>
        <a:lstStyle/>
        <a:p>
          <a:r>
            <a:rPr lang="it-IT" b="1" dirty="0" err="1">
              <a:latin typeface="Roboto" panose="02000000000000000000" pitchFamily="2" charset="0"/>
              <a:ea typeface="Roboto" panose="02000000000000000000" pitchFamily="2" charset="0"/>
            </a:rPr>
            <a:t>Crafts</a:t>
          </a:r>
          <a:r>
            <a:rPr lang="it-IT" b="1" dirty="0">
              <a:latin typeface="Roboto" panose="02000000000000000000" pitchFamily="2" charset="0"/>
              <a:ea typeface="Roboto" panose="02000000000000000000" pitchFamily="2" charset="0"/>
            </a:rPr>
            <a:t> </a:t>
          </a:r>
          <a:r>
            <a:rPr lang="it-IT" b="1" dirty="0" err="1">
              <a:latin typeface="Roboto" panose="02000000000000000000" pitchFamily="2" charset="0"/>
              <a:ea typeface="Roboto" panose="02000000000000000000" pitchFamily="2" charset="0"/>
            </a:rPr>
            <a:t>ecosystem</a:t>
          </a:r>
          <a:endParaRPr lang="it-IT" b="1" dirty="0">
            <a:latin typeface="Roboto" panose="02000000000000000000" pitchFamily="2" charset="0"/>
            <a:ea typeface="Roboto" panose="02000000000000000000" pitchFamily="2" charset="0"/>
          </a:endParaRPr>
        </a:p>
      </dgm:t>
    </dgm:pt>
    <dgm:pt modelId="{DE8DCF45-43C6-4DE1-826A-598C41D79928}" type="parTrans" cxnId="{6B9969D7-E479-4001-8569-4E7EFBE6F1BE}">
      <dgm:prSet/>
      <dgm:spPr/>
      <dgm:t>
        <a:bodyPr/>
        <a:lstStyle/>
        <a:p>
          <a:endParaRPr lang="it-IT" b="1">
            <a:latin typeface="Roboto" panose="02000000000000000000" pitchFamily="2" charset="0"/>
            <a:ea typeface="Roboto" panose="02000000000000000000" pitchFamily="2" charset="0"/>
          </a:endParaRPr>
        </a:p>
      </dgm:t>
    </dgm:pt>
    <dgm:pt modelId="{453392D8-5DCC-4671-B82D-355AEC75FC3B}" type="sibTrans" cxnId="{6B9969D7-E479-4001-8569-4E7EFBE6F1BE}">
      <dgm:prSet/>
      <dgm:spPr/>
      <dgm:t>
        <a:bodyPr/>
        <a:lstStyle/>
        <a:p>
          <a:endParaRPr lang="it-IT" b="1">
            <a:latin typeface="Roboto" panose="02000000000000000000" pitchFamily="2" charset="0"/>
            <a:ea typeface="Roboto" panose="02000000000000000000" pitchFamily="2" charset="0"/>
          </a:endParaRPr>
        </a:p>
      </dgm:t>
    </dgm:pt>
    <dgm:pt modelId="{D9BCD34C-FFC2-4EFF-A9DD-F27246F29711}">
      <dgm:prSet phldrT="[Testo]"/>
      <dgm:spPr/>
      <dgm:t>
        <a:bodyPr/>
        <a:lstStyle/>
        <a:p>
          <a:r>
            <a:rPr lang="it-IT" b="1" dirty="0" err="1">
              <a:latin typeface="Roboto" panose="02000000000000000000" pitchFamily="2" charset="0"/>
              <a:ea typeface="Roboto" panose="02000000000000000000" pitchFamily="2" charset="0"/>
            </a:rPr>
            <a:t>Innovation</a:t>
          </a:r>
          <a:r>
            <a:rPr lang="it-IT" b="1" dirty="0">
              <a:latin typeface="Roboto" panose="02000000000000000000" pitchFamily="2" charset="0"/>
              <a:ea typeface="Roboto" panose="02000000000000000000" pitchFamily="2" charset="0"/>
            </a:rPr>
            <a:t>, </a:t>
          </a:r>
          <a:r>
            <a:rPr lang="it-IT" b="1" dirty="0" err="1">
              <a:latin typeface="Roboto" panose="02000000000000000000" pitchFamily="2" charset="0"/>
              <a:ea typeface="Roboto" panose="02000000000000000000" pitchFamily="2" charset="0"/>
            </a:rPr>
            <a:t>sustainability</a:t>
          </a:r>
          <a:endParaRPr lang="it-IT" b="1" dirty="0">
            <a:latin typeface="Roboto" panose="02000000000000000000" pitchFamily="2" charset="0"/>
            <a:ea typeface="Roboto" panose="02000000000000000000" pitchFamily="2" charset="0"/>
          </a:endParaRPr>
        </a:p>
      </dgm:t>
    </dgm:pt>
    <dgm:pt modelId="{1B927C27-3BB0-48C9-B997-2D67FB06A87A}" type="parTrans" cxnId="{731F8C7D-27C1-4A1F-A4FB-992FF8D0F2DC}">
      <dgm:prSet/>
      <dgm:spPr/>
      <dgm:t>
        <a:bodyPr/>
        <a:lstStyle/>
        <a:p>
          <a:endParaRPr lang="it-IT" b="1">
            <a:latin typeface="Roboto" panose="02000000000000000000" pitchFamily="2" charset="0"/>
            <a:ea typeface="Roboto" panose="02000000000000000000" pitchFamily="2" charset="0"/>
          </a:endParaRPr>
        </a:p>
      </dgm:t>
    </dgm:pt>
    <dgm:pt modelId="{C53C9A76-2732-4707-A8F8-5869C82B3B6B}" type="sibTrans" cxnId="{731F8C7D-27C1-4A1F-A4FB-992FF8D0F2DC}">
      <dgm:prSet/>
      <dgm:spPr/>
      <dgm:t>
        <a:bodyPr/>
        <a:lstStyle/>
        <a:p>
          <a:endParaRPr lang="it-IT" b="1">
            <a:latin typeface="Roboto" panose="02000000000000000000" pitchFamily="2" charset="0"/>
            <a:ea typeface="Roboto" panose="02000000000000000000" pitchFamily="2" charset="0"/>
          </a:endParaRPr>
        </a:p>
      </dgm:t>
    </dgm:pt>
    <dgm:pt modelId="{C48CD822-F111-4709-9640-36BC4CA3CA23}">
      <dgm:prSet phldrT="[Testo]"/>
      <dgm:spPr/>
      <dgm:t>
        <a:bodyPr/>
        <a:lstStyle/>
        <a:p>
          <a:r>
            <a:rPr lang="it-IT" b="1" dirty="0">
              <a:latin typeface="Roboto" panose="02000000000000000000" pitchFamily="2" charset="0"/>
              <a:ea typeface="Roboto" panose="02000000000000000000" pitchFamily="2" charset="0"/>
            </a:rPr>
            <a:t>Life </a:t>
          </a:r>
          <a:r>
            <a:rPr lang="it-IT" b="1" dirty="0" err="1">
              <a:latin typeface="Roboto" panose="02000000000000000000" pitchFamily="2" charset="0"/>
              <a:ea typeface="Roboto" panose="02000000000000000000" pitchFamily="2" charset="0"/>
            </a:rPr>
            <a:t>Sciences</a:t>
          </a:r>
          <a:r>
            <a:rPr lang="it-IT" b="1" dirty="0">
              <a:latin typeface="Roboto" panose="02000000000000000000" pitchFamily="2" charset="0"/>
              <a:ea typeface="Roboto" panose="02000000000000000000" pitchFamily="2" charset="0"/>
            </a:rPr>
            <a:t> </a:t>
          </a:r>
          <a:r>
            <a:rPr lang="it-IT" b="1" dirty="0" err="1">
              <a:latin typeface="Roboto" panose="02000000000000000000" pitchFamily="2" charset="0"/>
              <a:ea typeface="Roboto" panose="02000000000000000000" pitchFamily="2" charset="0"/>
            </a:rPr>
            <a:t>ecosystem</a:t>
          </a:r>
          <a:endParaRPr lang="it-IT" b="1" dirty="0">
            <a:latin typeface="Roboto" panose="02000000000000000000" pitchFamily="2" charset="0"/>
            <a:ea typeface="Roboto" panose="02000000000000000000" pitchFamily="2" charset="0"/>
          </a:endParaRPr>
        </a:p>
      </dgm:t>
    </dgm:pt>
    <dgm:pt modelId="{D80D8B41-A423-4AFA-BCB0-5CFF7A1753AF}" type="parTrans" cxnId="{A6EFB35A-1438-4BB7-8838-1190C1B8DAD5}">
      <dgm:prSet/>
      <dgm:spPr/>
      <dgm:t>
        <a:bodyPr/>
        <a:lstStyle/>
        <a:p>
          <a:endParaRPr lang="it-IT" b="1">
            <a:latin typeface="Roboto" panose="02000000000000000000" pitchFamily="2" charset="0"/>
            <a:ea typeface="Roboto" panose="02000000000000000000" pitchFamily="2" charset="0"/>
          </a:endParaRPr>
        </a:p>
      </dgm:t>
    </dgm:pt>
    <dgm:pt modelId="{562A186D-B47B-4673-8311-1758C0D2F443}" type="sibTrans" cxnId="{A6EFB35A-1438-4BB7-8838-1190C1B8DAD5}">
      <dgm:prSet/>
      <dgm:spPr/>
      <dgm:t>
        <a:bodyPr/>
        <a:lstStyle/>
        <a:p>
          <a:endParaRPr lang="it-IT" b="1">
            <a:latin typeface="Roboto" panose="02000000000000000000" pitchFamily="2" charset="0"/>
            <a:ea typeface="Roboto" panose="02000000000000000000" pitchFamily="2" charset="0"/>
          </a:endParaRPr>
        </a:p>
      </dgm:t>
    </dgm:pt>
    <dgm:pt modelId="{F3C8A3F0-20C8-4848-9B37-EAA258521C50}" type="pres">
      <dgm:prSet presAssocID="{A49C9BFC-8736-4171-A6D9-76C3E85A78F3}" presName="cycleMatrixDiagram" presStyleCnt="0">
        <dgm:presLayoutVars>
          <dgm:chMax val="1"/>
          <dgm:dir/>
          <dgm:animLvl val="lvl"/>
          <dgm:resizeHandles val="exact"/>
        </dgm:presLayoutVars>
      </dgm:prSet>
      <dgm:spPr/>
    </dgm:pt>
    <dgm:pt modelId="{E2064F2E-BA6A-42EC-BDE3-7ACC89D56770}" type="pres">
      <dgm:prSet presAssocID="{A49C9BFC-8736-4171-A6D9-76C3E85A78F3}" presName="children" presStyleCnt="0"/>
      <dgm:spPr/>
    </dgm:pt>
    <dgm:pt modelId="{E1ADBFC2-99F0-4534-841A-554AE53A58B0}" type="pres">
      <dgm:prSet presAssocID="{A49C9BFC-8736-4171-A6D9-76C3E85A78F3}" presName="child1group" presStyleCnt="0"/>
      <dgm:spPr/>
    </dgm:pt>
    <dgm:pt modelId="{1DA1C4A4-882D-4958-AB91-9B06E2E52E51}" type="pres">
      <dgm:prSet presAssocID="{A49C9BFC-8736-4171-A6D9-76C3E85A78F3}" presName="child1" presStyleLbl="bgAcc1" presStyleIdx="0" presStyleCnt="4"/>
      <dgm:spPr/>
    </dgm:pt>
    <dgm:pt modelId="{A0F4DC9A-100F-46F2-BC72-E412DF3E389A}" type="pres">
      <dgm:prSet presAssocID="{A49C9BFC-8736-4171-A6D9-76C3E85A78F3}" presName="child1Text" presStyleLbl="bgAcc1" presStyleIdx="0" presStyleCnt="4">
        <dgm:presLayoutVars>
          <dgm:bulletEnabled val="1"/>
        </dgm:presLayoutVars>
      </dgm:prSet>
      <dgm:spPr/>
    </dgm:pt>
    <dgm:pt modelId="{A5F63E0C-F5AC-4F19-A8C5-C387C5140061}" type="pres">
      <dgm:prSet presAssocID="{A49C9BFC-8736-4171-A6D9-76C3E85A78F3}" presName="child2group" presStyleCnt="0"/>
      <dgm:spPr/>
    </dgm:pt>
    <dgm:pt modelId="{BBB3A925-7A67-4EDE-8A71-2C2ECB1383B8}" type="pres">
      <dgm:prSet presAssocID="{A49C9BFC-8736-4171-A6D9-76C3E85A78F3}" presName="child2" presStyleLbl="bgAcc1" presStyleIdx="1" presStyleCnt="4"/>
      <dgm:spPr/>
    </dgm:pt>
    <dgm:pt modelId="{397BE130-50A9-43EF-9537-D553260A5AD2}" type="pres">
      <dgm:prSet presAssocID="{A49C9BFC-8736-4171-A6D9-76C3E85A78F3}" presName="child2Text" presStyleLbl="bgAcc1" presStyleIdx="1" presStyleCnt="4">
        <dgm:presLayoutVars>
          <dgm:bulletEnabled val="1"/>
        </dgm:presLayoutVars>
      </dgm:prSet>
      <dgm:spPr/>
    </dgm:pt>
    <dgm:pt modelId="{D764AC6D-730D-476D-B525-826683C2780A}" type="pres">
      <dgm:prSet presAssocID="{A49C9BFC-8736-4171-A6D9-76C3E85A78F3}" presName="child3group" presStyleCnt="0"/>
      <dgm:spPr/>
    </dgm:pt>
    <dgm:pt modelId="{4675E4D2-2E8B-46F9-8FFC-4CD50F9050B9}" type="pres">
      <dgm:prSet presAssocID="{A49C9BFC-8736-4171-A6D9-76C3E85A78F3}" presName="child3" presStyleLbl="bgAcc1" presStyleIdx="2" presStyleCnt="4"/>
      <dgm:spPr/>
    </dgm:pt>
    <dgm:pt modelId="{9CEF1A9D-98F7-44AD-BEC5-273F519BD70D}" type="pres">
      <dgm:prSet presAssocID="{A49C9BFC-8736-4171-A6D9-76C3E85A78F3}" presName="child3Text" presStyleLbl="bgAcc1" presStyleIdx="2" presStyleCnt="4">
        <dgm:presLayoutVars>
          <dgm:bulletEnabled val="1"/>
        </dgm:presLayoutVars>
      </dgm:prSet>
      <dgm:spPr/>
    </dgm:pt>
    <dgm:pt modelId="{0DF3FADD-B63A-4E3E-AD04-2D966D39FB53}" type="pres">
      <dgm:prSet presAssocID="{A49C9BFC-8736-4171-A6D9-76C3E85A78F3}" presName="child4group" presStyleCnt="0"/>
      <dgm:spPr/>
    </dgm:pt>
    <dgm:pt modelId="{489CEB3B-8607-43DC-9480-36325B3B371B}" type="pres">
      <dgm:prSet presAssocID="{A49C9BFC-8736-4171-A6D9-76C3E85A78F3}" presName="child4" presStyleLbl="bgAcc1" presStyleIdx="3" presStyleCnt="4"/>
      <dgm:spPr/>
    </dgm:pt>
    <dgm:pt modelId="{71BC91F9-97D5-42A2-9FD9-1D04474FAB44}" type="pres">
      <dgm:prSet presAssocID="{A49C9BFC-8736-4171-A6D9-76C3E85A78F3}" presName="child4Text" presStyleLbl="bgAcc1" presStyleIdx="3" presStyleCnt="4">
        <dgm:presLayoutVars>
          <dgm:bulletEnabled val="1"/>
        </dgm:presLayoutVars>
      </dgm:prSet>
      <dgm:spPr/>
    </dgm:pt>
    <dgm:pt modelId="{0522D43D-801F-4E84-A639-63A42DC33DC6}" type="pres">
      <dgm:prSet presAssocID="{A49C9BFC-8736-4171-A6D9-76C3E85A78F3}" presName="childPlaceholder" presStyleCnt="0"/>
      <dgm:spPr/>
    </dgm:pt>
    <dgm:pt modelId="{81B78E13-DAD7-4006-BDE1-2BC0A0CA80DE}" type="pres">
      <dgm:prSet presAssocID="{A49C9BFC-8736-4171-A6D9-76C3E85A78F3}" presName="circle" presStyleCnt="0"/>
      <dgm:spPr/>
    </dgm:pt>
    <dgm:pt modelId="{91808641-2973-4468-B59A-C5E654391669}" type="pres">
      <dgm:prSet presAssocID="{A49C9BFC-8736-4171-A6D9-76C3E85A78F3}" presName="quadrant1" presStyleLbl="node1" presStyleIdx="0" presStyleCnt="4">
        <dgm:presLayoutVars>
          <dgm:chMax val="1"/>
          <dgm:bulletEnabled val="1"/>
        </dgm:presLayoutVars>
      </dgm:prSet>
      <dgm:spPr/>
    </dgm:pt>
    <dgm:pt modelId="{DCCAB9A2-AF9F-4FBE-AAB0-3659E79A7FC4}" type="pres">
      <dgm:prSet presAssocID="{A49C9BFC-8736-4171-A6D9-76C3E85A78F3}" presName="quadrant2" presStyleLbl="node1" presStyleIdx="1" presStyleCnt="4">
        <dgm:presLayoutVars>
          <dgm:chMax val="1"/>
          <dgm:bulletEnabled val="1"/>
        </dgm:presLayoutVars>
      </dgm:prSet>
      <dgm:spPr/>
    </dgm:pt>
    <dgm:pt modelId="{BCC23E46-D230-4F0B-B1FD-5745501B356A}" type="pres">
      <dgm:prSet presAssocID="{A49C9BFC-8736-4171-A6D9-76C3E85A78F3}" presName="quadrant3" presStyleLbl="node1" presStyleIdx="2" presStyleCnt="4">
        <dgm:presLayoutVars>
          <dgm:chMax val="1"/>
          <dgm:bulletEnabled val="1"/>
        </dgm:presLayoutVars>
      </dgm:prSet>
      <dgm:spPr/>
    </dgm:pt>
    <dgm:pt modelId="{9C1BC4C1-AF9E-4BB6-9794-5EB9F1D0DFAF}" type="pres">
      <dgm:prSet presAssocID="{A49C9BFC-8736-4171-A6D9-76C3E85A78F3}" presName="quadrant4" presStyleLbl="node1" presStyleIdx="3" presStyleCnt="4">
        <dgm:presLayoutVars>
          <dgm:chMax val="1"/>
          <dgm:bulletEnabled val="1"/>
        </dgm:presLayoutVars>
      </dgm:prSet>
      <dgm:spPr/>
    </dgm:pt>
    <dgm:pt modelId="{725DF712-7CFB-4649-9B01-57D62B0AC522}" type="pres">
      <dgm:prSet presAssocID="{A49C9BFC-8736-4171-A6D9-76C3E85A78F3}" presName="quadrantPlaceholder" presStyleCnt="0"/>
      <dgm:spPr/>
    </dgm:pt>
    <dgm:pt modelId="{1F001F86-8597-48C7-B9A3-08B8CA11C2CD}" type="pres">
      <dgm:prSet presAssocID="{A49C9BFC-8736-4171-A6D9-76C3E85A78F3}" presName="center1" presStyleLbl="fgShp" presStyleIdx="0" presStyleCnt="2"/>
      <dgm:spPr/>
    </dgm:pt>
    <dgm:pt modelId="{E900344D-2B03-4879-A4DA-A93831D9CDBB}" type="pres">
      <dgm:prSet presAssocID="{A49C9BFC-8736-4171-A6D9-76C3E85A78F3}" presName="center2" presStyleLbl="fgShp" presStyleIdx="1" presStyleCnt="2"/>
      <dgm:spPr/>
    </dgm:pt>
  </dgm:ptLst>
  <dgm:cxnLst>
    <dgm:cxn modelId="{81C38C39-4A92-4D00-B1A4-E1CC801F8C64}" srcId="{92896980-1F47-4628-BBC1-F10FCCEF3071}" destId="{637732EA-59F8-4B85-94E2-86EDCA1CF3C8}" srcOrd="0" destOrd="0" parTransId="{DBA31A4C-4030-420B-AF6E-1E50B729F7C4}" sibTransId="{E112849B-DB09-4367-94B7-BC63C2E9DC05}"/>
    <dgm:cxn modelId="{9ED7FF3B-354F-4297-8BC1-2C9FAEDF465B}" type="presOf" srcId="{92896980-1F47-4628-BBC1-F10FCCEF3071}" destId="{91808641-2973-4468-B59A-C5E654391669}" srcOrd="0" destOrd="0" presId="urn:microsoft.com/office/officeart/2005/8/layout/cycle4"/>
    <dgm:cxn modelId="{19DF6343-07A9-4F22-ACD5-98D319A83BE0}" srcId="{A49C9BFC-8736-4171-A6D9-76C3E85A78F3}" destId="{92896980-1F47-4628-BBC1-F10FCCEF3071}" srcOrd="0" destOrd="0" parTransId="{A02F054F-65AD-42F8-A39C-C80F1B0FAC76}" sibTransId="{378E66EF-4321-4732-90B8-9228B8D2AC0E}"/>
    <dgm:cxn modelId="{B7B5676C-D6A2-4B92-8EAE-E90A2141781A}" srcId="{A49C9BFC-8736-4171-A6D9-76C3E85A78F3}" destId="{FCCDB8A2-7DB6-4440-A5FB-45132D249D44}" srcOrd="1" destOrd="0" parTransId="{92866E5C-3D05-4188-8C46-7798145FCA74}" sibTransId="{BC3281A8-0B93-41B3-ADC1-161D02B64379}"/>
    <dgm:cxn modelId="{506A6D6F-EC6C-4219-B10B-EBA6CE4BF3B8}" type="presOf" srcId="{FCCDB8A2-7DB6-4440-A5FB-45132D249D44}" destId="{DCCAB9A2-AF9F-4FBE-AAB0-3659E79A7FC4}" srcOrd="0" destOrd="0" presId="urn:microsoft.com/office/officeart/2005/8/layout/cycle4"/>
    <dgm:cxn modelId="{4E402C53-2F59-4A7A-9508-EC654063E9DB}" type="presOf" srcId="{8C7FCE14-1FA7-4E8E-AF53-91D62307FE33}" destId="{BCC23E46-D230-4F0B-B1FD-5745501B356A}" srcOrd="0" destOrd="0" presId="urn:microsoft.com/office/officeart/2005/8/layout/cycle4"/>
    <dgm:cxn modelId="{8DD61475-C87A-4563-8BD6-CB2D504C7B6B}" type="presOf" srcId="{A49C9BFC-8736-4171-A6D9-76C3E85A78F3}" destId="{F3C8A3F0-20C8-4848-9B37-EAA258521C50}" srcOrd="0" destOrd="0" presId="urn:microsoft.com/office/officeart/2005/8/layout/cycle4"/>
    <dgm:cxn modelId="{A6EFB35A-1438-4BB7-8838-1190C1B8DAD5}" srcId="{D9BCD34C-FFC2-4EFF-A9DD-F27246F29711}" destId="{C48CD822-F111-4709-9640-36BC4CA3CA23}" srcOrd="0" destOrd="0" parTransId="{D80D8B41-A423-4AFA-BCB0-5CFF7A1753AF}" sibTransId="{562A186D-B47B-4673-8311-1758C0D2F443}"/>
    <dgm:cxn modelId="{731F8C7D-27C1-4A1F-A4FB-992FF8D0F2DC}" srcId="{A49C9BFC-8736-4171-A6D9-76C3E85A78F3}" destId="{D9BCD34C-FFC2-4EFF-A9DD-F27246F29711}" srcOrd="3" destOrd="0" parTransId="{1B927C27-3BB0-48C9-B997-2D67FB06A87A}" sibTransId="{C53C9A76-2732-4707-A8F8-5869C82B3B6B}"/>
    <dgm:cxn modelId="{F1F4FD86-9061-4455-B35C-C9B88D2103EC}" srcId="{FCCDB8A2-7DB6-4440-A5FB-45132D249D44}" destId="{8E96CAE2-976A-4B6E-82E1-02FCFF06B42B}" srcOrd="0" destOrd="0" parTransId="{C254A866-CD4E-497C-A3ED-725F0E8E0C2F}" sibTransId="{4D5E3670-8A8F-446E-836A-AB0E0B867B9F}"/>
    <dgm:cxn modelId="{CF876AAB-3430-438C-BE07-2DDDD71E3E18}" type="presOf" srcId="{637732EA-59F8-4B85-94E2-86EDCA1CF3C8}" destId="{A0F4DC9A-100F-46F2-BC72-E412DF3E389A}" srcOrd="1" destOrd="0" presId="urn:microsoft.com/office/officeart/2005/8/layout/cycle4"/>
    <dgm:cxn modelId="{12AD91AC-2022-4E05-A20F-7C648688EBC6}" type="presOf" srcId="{8E96CAE2-976A-4B6E-82E1-02FCFF06B42B}" destId="{BBB3A925-7A67-4EDE-8A71-2C2ECB1383B8}" srcOrd="0" destOrd="0" presId="urn:microsoft.com/office/officeart/2005/8/layout/cycle4"/>
    <dgm:cxn modelId="{2C25BABF-0769-4784-93B8-8565ED057062}" type="presOf" srcId="{C48CD822-F111-4709-9640-36BC4CA3CA23}" destId="{489CEB3B-8607-43DC-9480-36325B3B371B}" srcOrd="0" destOrd="0" presId="urn:microsoft.com/office/officeart/2005/8/layout/cycle4"/>
    <dgm:cxn modelId="{405C90C4-CA06-45BB-BC82-E78B8C60DD60}" type="presOf" srcId="{637732EA-59F8-4B85-94E2-86EDCA1CF3C8}" destId="{1DA1C4A4-882D-4958-AB91-9B06E2E52E51}" srcOrd="0" destOrd="0" presId="urn:microsoft.com/office/officeart/2005/8/layout/cycle4"/>
    <dgm:cxn modelId="{6818AFD3-2DEC-42B3-92AA-CF6272F005EA}" type="presOf" srcId="{D9BCD34C-FFC2-4EFF-A9DD-F27246F29711}" destId="{9C1BC4C1-AF9E-4BB6-9794-5EB9F1D0DFAF}" srcOrd="0" destOrd="0" presId="urn:microsoft.com/office/officeart/2005/8/layout/cycle4"/>
    <dgm:cxn modelId="{6B9969D7-E479-4001-8569-4E7EFBE6F1BE}" srcId="{8C7FCE14-1FA7-4E8E-AF53-91D62307FE33}" destId="{E1CA1936-B11E-491B-BE3F-9AABB0D02654}" srcOrd="0" destOrd="0" parTransId="{DE8DCF45-43C6-4DE1-826A-598C41D79928}" sibTransId="{453392D8-5DCC-4671-B82D-355AEC75FC3B}"/>
    <dgm:cxn modelId="{329CECDB-CB61-4570-ACD0-2C5F41E83200}" srcId="{A49C9BFC-8736-4171-A6D9-76C3E85A78F3}" destId="{8C7FCE14-1FA7-4E8E-AF53-91D62307FE33}" srcOrd="2" destOrd="0" parTransId="{46462915-355F-469B-A525-DA4AF33E3153}" sibTransId="{9E541505-B400-478B-8970-AA568D519AD5}"/>
    <dgm:cxn modelId="{E0F809DD-070F-4ED0-B885-84B3B7FBE574}" type="presOf" srcId="{8E96CAE2-976A-4B6E-82E1-02FCFF06B42B}" destId="{397BE130-50A9-43EF-9537-D553260A5AD2}" srcOrd="1" destOrd="0" presId="urn:microsoft.com/office/officeart/2005/8/layout/cycle4"/>
    <dgm:cxn modelId="{DB8133E3-4C2F-430F-9DF2-A88609E0F43F}" type="presOf" srcId="{E1CA1936-B11E-491B-BE3F-9AABB0D02654}" destId="{4675E4D2-2E8B-46F9-8FFC-4CD50F9050B9}" srcOrd="0" destOrd="0" presId="urn:microsoft.com/office/officeart/2005/8/layout/cycle4"/>
    <dgm:cxn modelId="{B05F1DE8-AD07-46E8-B286-F4A1AA1B7C53}" type="presOf" srcId="{C48CD822-F111-4709-9640-36BC4CA3CA23}" destId="{71BC91F9-97D5-42A2-9FD9-1D04474FAB44}" srcOrd="1" destOrd="0" presId="urn:microsoft.com/office/officeart/2005/8/layout/cycle4"/>
    <dgm:cxn modelId="{0AE1C4E9-9ACA-43FD-9AE7-0A4FA366333D}" type="presOf" srcId="{E1CA1936-B11E-491B-BE3F-9AABB0D02654}" destId="{9CEF1A9D-98F7-44AD-BEC5-273F519BD70D}" srcOrd="1" destOrd="0" presId="urn:microsoft.com/office/officeart/2005/8/layout/cycle4"/>
    <dgm:cxn modelId="{6D895E68-C17E-4CE1-A510-A6CDEE3F0F16}" type="presParOf" srcId="{F3C8A3F0-20C8-4848-9B37-EAA258521C50}" destId="{E2064F2E-BA6A-42EC-BDE3-7ACC89D56770}" srcOrd="0" destOrd="0" presId="urn:microsoft.com/office/officeart/2005/8/layout/cycle4"/>
    <dgm:cxn modelId="{CCCC9542-CE5E-4D5C-86EE-714EE11E7CDA}" type="presParOf" srcId="{E2064F2E-BA6A-42EC-BDE3-7ACC89D56770}" destId="{E1ADBFC2-99F0-4534-841A-554AE53A58B0}" srcOrd="0" destOrd="0" presId="urn:microsoft.com/office/officeart/2005/8/layout/cycle4"/>
    <dgm:cxn modelId="{A1250E90-A3DF-4B65-ACE8-604E2B6757D5}" type="presParOf" srcId="{E1ADBFC2-99F0-4534-841A-554AE53A58B0}" destId="{1DA1C4A4-882D-4958-AB91-9B06E2E52E51}" srcOrd="0" destOrd="0" presId="urn:microsoft.com/office/officeart/2005/8/layout/cycle4"/>
    <dgm:cxn modelId="{3A72139E-7C56-4FFB-928F-60719C12A9E9}" type="presParOf" srcId="{E1ADBFC2-99F0-4534-841A-554AE53A58B0}" destId="{A0F4DC9A-100F-46F2-BC72-E412DF3E389A}" srcOrd="1" destOrd="0" presId="urn:microsoft.com/office/officeart/2005/8/layout/cycle4"/>
    <dgm:cxn modelId="{C421B595-EA44-4AA0-BBED-0BA5EEBDAFCF}" type="presParOf" srcId="{E2064F2E-BA6A-42EC-BDE3-7ACC89D56770}" destId="{A5F63E0C-F5AC-4F19-A8C5-C387C5140061}" srcOrd="1" destOrd="0" presId="urn:microsoft.com/office/officeart/2005/8/layout/cycle4"/>
    <dgm:cxn modelId="{D1268D1B-2428-4215-B3A5-C8A3DD44AFF6}" type="presParOf" srcId="{A5F63E0C-F5AC-4F19-A8C5-C387C5140061}" destId="{BBB3A925-7A67-4EDE-8A71-2C2ECB1383B8}" srcOrd="0" destOrd="0" presId="urn:microsoft.com/office/officeart/2005/8/layout/cycle4"/>
    <dgm:cxn modelId="{02A704A4-5EC2-4850-9AA8-72A4ECB1E4B7}" type="presParOf" srcId="{A5F63E0C-F5AC-4F19-A8C5-C387C5140061}" destId="{397BE130-50A9-43EF-9537-D553260A5AD2}" srcOrd="1" destOrd="0" presId="urn:microsoft.com/office/officeart/2005/8/layout/cycle4"/>
    <dgm:cxn modelId="{8320722A-49A2-4003-A40C-D827B6ED619E}" type="presParOf" srcId="{E2064F2E-BA6A-42EC-BDE3-7ACC89D56770}" destId="{D764AC6D-730D-476D-B525-826683C2780A}" srcOrd="2" destOrd="0" presId="urn:microsoft.com/office/officeart/2005/8/layout/cycle4"/>
    <dgm:cxn modelId="{5B3355E1-4BA2-4105-B2DE-ECD5088B286F}" type="presParOf" srcId="{D764AC6D-730D-476D-B525-826683C2780A}" destId="{4675E4D2-2E8B-46F9-8FFC-4CD50F9050B9}" srcOrd="0" destOrd="0" presId="urn:microsoft.com/office/officeart/2005/8/layout/cycle4"/>
    <dgm:cxn modelId="{7F956393-2077-446F-89D0-10C598307989}" type="presParOf" srcId="{D764AC6D-730D-476D-B525-826683C2780A}" destId="{9CEF1A9D-98F7-44AD-BEC5-273F519BD70D}" srcOrd="1" destOrd="0" presId="urn:microsoft.com/office/officeart/2005/8/layout/cycle4"/>
    <dgm:cxn modelId="{326EECB8-E1EF-405D-A8C3-24F04A8E1914}" type="presParOf" srcId="{E2064F2E-BA6A-42EC-BDE3-7ACC89D56770}" destId="{0DF3FADD-B63A-4E3E-AD04-2D966D39FB53}" srcOrd="3" destOrd="0" presId="urn:microsoft.com/office/officeart/2005/8/layout/cycle4"/>
    <dgm:cxn modelId="{11093182-8C49-4A1D-B4DA-7E7BD4C9337E}" type="presParOf" srcId="{0DF3FADD-B63A-4E3E-AD04-2D966D39FB53}" destId="{489CEB3B-8607-43DC-9480-36325B3B371B}" srcOrd="0" destOrd="0" presId="urn:microsoft.com/office/officeart/2005/8/layout/cycle4"/>
    <dgm:cxn modelId="{6509656E-7742-42AD-8C41-EC6507575C16}" type="presParOf" srcId="{0DF3FADD-B63A-4E3E-AD04-2D966D39FB53}" destId="{71BC91F9-97D5-42A2-9FD9-1D04474FAB44}" srcOrd="1" destOrd="0" presId="urn:microsoft.com/office/officeart/2005/8/layout/cycle4"/>
    <dgm:cxn modelId="{C0C38F19-B086-4DB2-BF4D-8D6BE0E80FF5}" type="presParOf" srcId="{E2064F2E-BA6A-42EC-BDE3-7ACC89D56770}" destId="{0522D43D-801F-4E84-A639-63A42DC33DC6}" srcOrd="4" destOrd="0" presId="urn:microsoft.com/office/officeart/2005/8/layout/cycle4"/>
    <dgm:cxn modelId="{83BC0634-AF42-4005-8E36-AFE248B500B3}" type="presParOf" srcId="{F3C8A3F0-20C8-4848-9B37-EAA258521C50}" destId="{81B78E13-DAD7-4006-BDE1-2BC0A0CA80DE}" srcOrd="1" destOrd="0" presId="urn:microsoft.com/office/officeart/2005/8/layout/cycle4"/>
    <dgm:cxn modelId="{AF8D9EF0-9615-44F2-9C10-13C680F16A36}" type="presParOf" srcId="{81B78E13-DAD7-4006-BDE1-2BC0A0CA80DE}" destId="{91808641-2973-4468-B59A-C5E654391669}" srcOrd="0" destOrd="0" presId="urn:microsoft.com/office/officeart/2005/8/layout/cycle4"/>
    <dgm:cxn modelId="{10141F58-686C-4062-BB68-0030A27631DF}" type="presParOf" srcId="{81B78E13-DAD7-4006-BDE1-2BC0A0CA80DE}" destId="{DCCAB9A2-AF9F-4FBE-AAB0-3659E79A7FC4}" srcOrd="1" destOrd="0" presId="urn:microsoft.com/office/officeart/2005/8/layout/cycle4"/>
    <dgm:cxn modelId="{33009AFE-D073-44B9-8A15-E487C5BFEC3A}" type="presParOf" srcId="{81B78E13-DAD7-4006-BDE1-2BC0A0CA80DE}" destId="{BCC23E46-D230-4F0B-B1FD-5745501B356A}" srcOrd="2" destOrd="0" presId="urn:microsoft.com/office/officeart/2005/8/layout/cycle4"/>
    <dgm:cxn modelId="{96B9955E-7A6A-40B3-A5A2-9E20CABD1729}" type="presParOf" srcId="{81B78E13-DAD7-4006-BDE1-2BC0A0CA80DE}" destId="{9C1BC4C1-AF9E-4BB6-9794-5EB9F1D0DFAF}" srcOrd="3" destOrd="0" presId="urn:microsoft.com/office/officeart/2005/8/layout/cycle4"/>
    <dgm:cxn modelId="{77079339-467F-4683-B053-AC136E2BF4D8}" type="presParOf" srcId="{81B78E13-DAD7-4006-BDE1-2BC0A0CA80DE}" destId="{725DF712-7CFB-4649-9B01-57D62B0AC522}" srcOrd="4" destOrd="0" presId="urn:microsoft.com/office/officeart/2005/8/layout/cycle4"/>
    <dgm:cxn modelId="{5CB4B450-D51B-4F5D-874C-94CF0806C7E2}" type="presParOf" srcId="{F3C8A3F0-20C8-4848-9B37-EAA258521C50}" destId="{1F001F86-8597-48C7-B9A3-08B8CA11C2CD}" srcOrd="2" destOrd="0" presId="urn:microsoft.com/office/officeart/2005/8/layout/cycle4"/>
    <dgm:cxn modelId="{8BCA3AA3-C7C8-4E7A-B0AF-37C7E1E59C05}" type="presParOf" srcId="{F3C8A3F0-20C8-4848-9B37-EAA258521C50}" destId="{E900344D-2B03-4879-A4DA-A93831D9CDB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5E4D2-2E8B-46F9-8FFC-4CD50F9050B9}">
      <dsp:nvSpPr>
        <dsp:cNvPr id="0" name=""/>
        <dsp:cNvSpPr/>
      </dsp:nvSpPr>
      <dsp:spPr>
        <a:xfrm>
          <a:off x="4220972" y="3173481"/>
          <a:ext cx="2305441" cy="149340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505695"/>
              <a:satOff val="-11613"/>
              <a:lumOff val="-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it-IT" sz="1900" b="1" kern="1200" dirty="0" err="1">
              <a:latin typeface="Roboto" panose="02000000000000000000" pitchFamily="2" charset="0"/>
              <a:ea typeface="Roboto" panose="02000000000000000000" pitchFamily="2" charset="0"/>
            </a:rPr>
            <a:t>Crafts</a:t>
          </a:r>
          <a:r>
            <a:rPr lang="it-IT" sz="1900" b="1" kern="1200" dirty="0">
              <a:latin typeface="Roboto" panose="02000000000000000000" pitchFamily="2" charset="0"/>
              <a:ea typeface="Roboto" panose="02000000000000000000" pitchFamily="2" charset="0"/>
            </a:rPr>
            <a:t> </a:t>
          </a:r>
          <a:r>
            <a:rPr lang="it-IT" sz="1900" b="1" kern="1200" dirty="0" err="1">
              <a:latin typeface="Roboto" panose="02000000000000000000" pitchFamily="2" charset="0"/>
              <a:ea typeface="Roboto" panose="02000000000000000000" pitchFamily="2" charset="0"/>
            </a:rPr>
            <a:t>ecosystem</a:t>
          </a:r>
          <a:endParaRPr lang="it-IT" sz="1900" b="1" kern="1200" dirty="0">
            <a:latin typeface="Roboto" panose="02000000000000000000" pitchFamily="2" charset="0"/>
            <a:ea typeface="Roboto" panose="02000000000000000000" pitchFamily="2" charset="0"/>
          </a:endParaRPr>
        </a:p>
      </dsp:txBody>
      <dsp:txXfrm>
        <a:off x="4945409" y="3579637"/>
        <a:ext cx="1548198" cy="1054442"/>
      </dsp:txXfrm>
    </dsp:sp>
    <dsp:sp modelId="{489CEB3B-8607-43DC-9480-36325B3B371B}">
      <dsp:nvSpPr>
        <dsp:cNvPr id="0" name=""/>
        <dsp:cNvSpPr/>
      </dsp:nvSpPr>
      <dsp:spPr>
        <a:xfrm>
          <a:off x="459462" y="3173481"/>
          <a:ext cx="2305441" cy="149340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it-IT" sz="1900" b="1" kern="1200" dirty="0">
              <a:latin typeface="Roboto" panose="02000000000000000000" pitchFamily="2" charset="0"/>
              <a:ea typeface="Roboto" panose="02000000000000000000" pitchFamily="2" charset="0"/>
            </a:rPr>
            <a:t>Life </a:t>
          </a:r>
          <a:r>
            <a:rPr lang="it-IT" sz="1900" b="1" kern="1200" dirty="0" err="1">
              <a:latin typeface="Roboto" panose="02000000000000000000" pitchFamily="2" charset="0"/>
              <a:ea typeface="Roboto" panose="02000000000000000000" pitchFamily="2" charset="0"/>
            </a:rPr>
            <a:t>Sciences</a:t>
          </a:r>
          <a:r>
            <a:rPr lang="it-IT" sz="1900" b="1" kern="1200" dirty="0">
              <a:latin typeface="Roboto" panose="02000000000000000000" pitchFamily="2" charset="0"/>
              <a:ea typeface="Roboto" panose="02000000000000000000" pitchFamily="2" charset="0"/>
            </a:rPr>
            <a:t> </a:t>
          </a:r>
          <a:r>
            <a:rPr lang="it-IT" sz="1900" b="1" kern="1200" dirty="0" err="1">
              <a:latin typeface="Roboto" panose="02000000000000000000" pitchFamily="2" charset="0"/>
              <a:ea typeface="Roboto" panose="02000000000000000000" pitchFamily="2" charset="0"/>
            </a:rPr>
            <a:t>ecosystem</a:t>
          </a:r>
          <a:endParaRPr lang="it-IT" sz="1900" b="1" kern="1200" dirty="0">
            <a:latin typeface="Roboto" panose="02000000000000000000" pitchFamily="2" charset="0"/>
            <a:ea typeface="Roboto" panose="02000000000000000000" pitchFamily="2" charset="0"/>
          </a:endParaRPr>
        </a:p>
      </dsp:txBody>
      <dsp:txXfrm>
        <a:off x="492267" y="3579637"/>
        <a:ext cx="1548198" cy="1054442"/>
      </dsp:txXfrm>
    </dsp:sp>
    <dsp:sp modelId="{BBB3A925-7A67-4EDE-8A71-2C2ECB1383B8}">
      <dsp:nvSpPr>
        <dsp:cNvPr id="0" name=""/>
        <dsp:cNvSpPr/>
      </dsp:nvSpPr>
      <dsp:spPr>
        <a:xfrm>
          <a:off x="4220972" y="0"/>
          <a:ext cx="2305441" cy="149340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252848"/>
              <a:satOff val="-5806"/>
              <a:lumOff val="-392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it-IT" sz="1900" b="1" kern="1200" dirty="0">
              <a:latin typeface="Roboto" panose="02000000000000000000" pitchFamily="2" charset="0"/>
              <a:ea typeface="Roboto" panose="02000000000000000000" pitchFamily="2" charset="0"/>
            </a:rPr>
            <a:t>Wine </a:t>
          </a:r>
          <a:r>
            <a:rPr lang="it-IT" sz="1900" b="1" kern="1200" dirty="0" err="1">
              <a:latin typeface="Roboto" panose="02000000000000000000" pitchFamily="2" charset="0"/>
              <a:ea typeface="Roboto" panose="02000000000000000000" pitchFamily="2" charset="0"/>
            </a:rPr>
            <a:t>ecosystem</a:t>
          </a:r>
          <a:endParaRPr lang="it-IT" sz="1900" b="1" kern="1200" dirty="0">
            <a:latin typeface="Roboto" panose="02000000000000000000" pitchFamily="2" charset="0"/>
            <a:ea typeface="Roboto" panose="02000000000000000000" pitchFamily="2" charset="0"/>
          </a:endParaRPr>
        </a:p>
      </dsp:txBody>
      <dsp:txXfrm>
        <a:off x="4945409" y="32805"/>
        <a:ext cx="1548198" cy="1054442"/>
      </dsp:txXfrm>
    </dsp:sp>
    <dsp:sp modelId="{1DA1C4A4-882D-4958-AB91-9B06E2E52E51}">
      <dsp:nvSpPr>
        <dsp:cNvPr id="0" name=""/>
        <dsp:cNvSpPr/>
      </dsp:nvSpPr>
      <dsp:spPr>
        <a:xfrm>
          <a:off x="459462" y="0"/>
          <a:ext cx="2305441" cy="149340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it-IT" sz="1900" b="1" kern="1200" dirty="0">
              <a:latin typeface="Roboto" panose="02000000000000000000" pitchFamily="2" charset="0"/>
              <a:ea typeface="Roboto" panose="02000000000000000000" pitchFamily="2" charset="0"/>
            </a:rPr>
            <a:t>CH and Building </a:t>
          </a:r>
          <a:r>
            <a:rPr lang="it-IT" sz="1900" b="1" kern="1200" dirty="0" err="1">
              <a:latin typeface="Roboto" panose="02000000000000000000" pitchFamily="2" charset="0"/>
              <a:ea typeface="Roboto" panose="02000000000000000000" pitchFamily="2" charset="0"/>
            </a:rPr>
            <a:t>ecosystem</a:t>
          </a:r>
          <a:endParaRPr lang="it-IT" sz="1900" b="1" kern="1200" dirty="0">
            <a:latin typeface="Roboto" panose="02000000000000000000" pitchFamily="2" charset="0"/>
            <a:ea typeface="Roboto" panose="02000000000000000000" pitchFamily="2" charset="0"/>
          </a:endParaRPr>
        </a:p>
      </dsp:txBody>
      <dsp:txXfrm>
        <a:off x="492267" y="32805"/>
        <a:ext cx="1548198" cy="1054442"/>
      </dsp:txXfrm>
    </dsp:sp>
    <dsp:sp modelId="{91808641-2973-4468-B59A-C5E654391669}">
      <dsp:nvSpPr>
        <dsp:cNvPr id="0" name=""/>
        <dsp:cNvSpPr/>
      </dsp:nvSpPr>
      <dsp:spPr>
        <a:xfrm>
          <a:off x="1425507" y="266012"/>
          <a:ext cx="2020761" cy="2020761"/>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b="1" kern="1200" dirty="0">
              <a:latin typeface="Roboto" panose="02000000000000000000" pitchFamily="2" charset="0"/>
              <a:ea typeface="Roboto" panose="02000000000000000000" pitchFamily="2" charset="0"/>
            </a:rPr>
            <a:t>Cultural Heritage</a:t>
          </a:r>
        </a:p>
      </dsp:txBody>
      <dsp:txXfrm>
        <a:off x="2017374" y="857879"/>
        <a:ext cx="1428894" cy="1428894"/>
      </dsp:txXfrm>
    </dsp:sp>
    <dsp:sp modelId="{DCCAB9A2-AF9F-4FBE-AAB0-3659E79A7FC4}">
      <dsp:nvSpPr>
        <dsp:cNvPr id="0" name=""/>
        <dsp:cNvSpPr/>
      </dsp:nvSpPr>
      <dsp:spPr>
        <a:xfrm rot="5400000">
          <a:off x="3539606" y="266012"/>
          <a:ext cx="2020761" cy="2020761"/>
        </a:xfrm>
        <a:prstGeom prst="pieWedge">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b="1" kern="1200" dirty="0">
              <a:latin typeface="Roboto" panose="02000000000000000000" pitchFamily="2" charset="0"/>
              <a:ea typeface="Roboto" panose="02000000000000000000" pitchFamily="2" charset="0"/>
            </a:rPr>
            <a:t>Wine and </a:t>
          </a:r>
          <a:r>
            <a:rPr lang="it-IT" sz="1500" b="1" kern="1200" dirty="0" err="1">
              <a:latin typeface="Roboto" panose="02000000000000000000" pitchFamily="2" charset="0"/>
              <a:ea typeface="Roboto" panose="02000000000000000000" pitchFamily="2" charset="0"/>
            </a:rPr>
            <a:t>Tourism</a:t>
          </a:r>
          <a:endParaRPr lang="it-IT" sz="1500" b="1" kern="1200" dirty="0">
            <a:latin typeface="Roboto" panose="02000000000000000000" pitchFamily="2" charset="0"/>
            <a:ea typeface="Roboto" panose="02000000000000000000" pitchFamily="2" charset="0"/>
          </a:endParaRPr>
        </a:p>
      </dsp:txBody>
      <dsp:txXfrm rot="-5400000">
        <a:off x="3539606" y="857879"/>
        <a:ext cx="1428894" cy="1428894"/>
      </dsp:txXfrm>
    </dsp:sp>
    <dsp:sp modelId="{BCC23E46-D230-4F0B-B1FD-5745501B356A}">
      <dsp:nvSpPr>
        <dsp:cNvPr id="0" name=""/>
        <dsp:cNvSpPr/>
      </dsp:nvSpPr>
      <dsp:spPr>
        <a:xfrm rot="10800000">
          <a:off x="3539606" y="2380111"/>
          <a:ext cx="2020761" cy="2020761"/>
        </a:xfrm>
        <a:prstGeom prst="pieWedge">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Roboto" panose="02000000000000000000" pitchFamily="2" charset="0"/>
              <a:ea typeface="Roboto" panose="02000000000000000000" pitchFamily="2" charset="0"/>
            </a:rPr>
            <a:t>Artistic and traditional crafts</a:t>
          </a:r>
          <a:endParaRPr lang="it-IT" sz="1500" b="1" kern="1200" dirty="0">
            <a:latin typeface="Roboto" panose="02000000000000000000" pitchFamily="2" charset="0"/>
            <a:ea typeface="Roboto" panose="02000000000000000000" pitchFamily="2" charset="0"/>
          </a:endParaRPr>
        </a:p>
      </dsp:txBody>
      <dsp:txXfrm rot="10800000">
        <a:off x="3539606" y="2380111"/>
        <a:ext cx="1428894" cy="1428894"/>
      </dsp:txXfrm>
    </dsp:sp>
    <dsp:sp modelId="{9C1BC4C1-AF9E-4BB6-9794-5EB9F1D0DFAF}">
      <dsp:nvSpPr>
        <dsp:cNvPr id="0" name=""/>
        <dsp:cNvSpPr/>
      </dsp:nvSpPr>
      <dsp:spPr>
        <a:xfrm rot="16200000">
          <a:off x="1425507" y="2380111"/>
          <a:ext cx="2020761" cy="2020761"/>
        </a:xfrm>
        <a:prstGeom prst="pieWedg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it-IT" sz="1500" b="1" kern="1200" dirty="0" err="1">
              <a:latin typeface="Roboto" panose="02000000000000000000" pitchFamily="2" charset="0"/>
              <a:ea typeface="Roboto" panose="02000000000000000000" pitchFamily="2" charset="0"/>
            </a:rPr>
            <a:t>Innovation</a:t>
          </a:r>
          <a:r>
            <a:rPr lang="it-IT" sz="1500" b="1" kern="1200" dirty="0">
              <a:latin typeface="Roboto" panose="02000000000000000000" pitchFamily="2" charset="0"/>
              <a:ea typeface="Roboto" panose="02000000000000000000" pitchFamily="2" charset="0"/>
            </a:rPr>
            <a:t>, </a:t>
          </a:r>
          <a:r>
            <a:rPr lang="it-IT" sz="1500" b="1" kern="1200" dirty="0" err="1">
              <a:latin typeface="Roboto" panose="02000000000000000000" pitchFamily="2" charset="0"/>
              <a:ea typeface="Roboto" panose="02000000000000000000" pitchFamily="2" charset="0"/>
            </a:rPr>
            <a:t>sustainability</a:t>
          </a:r>
          <a:endParaRPr lang="it-IT" sz="1500" b="1" kern="1200" dirty="0">
            <a:latin typeface="Roboto" panose="02000000000000000000" pitchFamily="2" charset="0"/>
            <a:ea typeface="Roboto" panose="02000000000000000000" pitchFamily="2" charset="0"/>
          </a:endParaRPr>
        </a:p>
      </dsp:txBody>
      <dsp:txXfrm rot="5400000">
        <a:off x="2017374" y="2380111"/>
        <a:ext cx="1428894" cy="1428894"/>
      </dsp:txXfrm>
    </dsp:sp>
    <dsp:sp modelId="{1F001F86-8597-48C7-B9A3-08B8CA11C2CD}">
      <dsp:nvSpPr>
        <dsp:cNvPr id="0" name=""/>
        <dsp:cNvSpPr/>
      </dsp:nvSpPr>
      <dsp:spPr>
        <a:xfrm>
          <a:off x="3144088" y="1913422"/>
          <a:ext cx="697699" cy="606695"/>
        </a:xfrm>
        <a:prstGeom prst="circular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E900344D-2B03-4879-A4DA-A93831D9CDBB}">
      <dsp:nvSpPr>
        <dsp:cNvPr id="0" name=""/>
        <dsp:cNvSpPr/>
      </dsp:nvSpPr>
      <dsp:spPr>
        <a:xfrm rot="10800000">
          <a:off x="3144088" y="2146767"/>
          <a:ext cx="697699" cy="606695"/>
        </a:xfrm>
        <a:prstGeom prst="circular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080E0-0942-4916-A47F-E67FCEBAA666}" type="datetimeFigureOut">
              <a:rPr lang="en-GB" smtClean="0"/>
              <a:pPr/>
              <a:t>10/07/2023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D66D6-87A5-4F23-9192-7653544A05C8}" type="slidenum">
              <a:rPr lang="en-GB" smtClean="0"/>
              <a:pPr/>
              <a:t>‹#›</a:t>
            </a:fld>
            <a:endParaRPr lang="en-GB"/>
          </a:p>
        </p:txBody>
      </p:sp>
    </p:spTree>
    <p:extLst>
      <p:ext uri="{BB962C8B-B14F-4D97-AF65-F5344CB8AC3E}">
        <p14:creationId xmlns:p14="http://schemas.microsoft.com/office/powerpoint/2010/main" val="228835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E3D66D6-87A5-4F23-9192-7653544A05C8}" type="slidenum">
              <a:rPr lang="en-GB" smtClean="0"/>
              <a:pPr/>
              <a:t>2</a:t>
            </a:fld>
            <a:endParaRPr lang="en-GB"/>
          </a:p>
        </p:txBody>
      </p:sp>
    </p:spTree>
    <p:extLst>
      <p:ext uri="{BB962C8B-B14F-4D97-AF65-F5344CB8AC3E}">
        <p14:creationId xmlns:p14="http://schemas.microsoft.com/office/powerpoint/2010/main" val="153378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E3D66D6-87A5-4F23-9192-7653544A05C8}" type="slidenum">
              <a:rPr lang="en-GB" smtClean="0"/>
              <a:pPr/>
              <a:t>3</a:t>
            </a:fld>
            <a:endParaRPr lang="en-GB"/>
          </a:p>
        </p:txBody>
      </p:sp>
    </p:spTree>
    <p:extLst>
      <p:ext uri="{BB962C8B-B14F-4D97-AF65-F5344CB8AC3E}">
        <p14:creationId xmlns:p14="http://schemas.microsoft.com/office/powerpoint/2010/main" val="11823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E3D66D6-87A5-4F23-9192-7653544A05C8}" type="slidenum">
              <a:rPr lang="en-GB" smtClean="0"/>
              <a:pPr/>
              <a:t>4</a:t>
            </a:fld>
            <a:endParaRPr lang="en-GB"/>
          </a:p>
        </p:txBody>
      </p:sp>
    </p:spTree>
    <p:extLst>
      <p:ext uri="{BB962C8B-B14F-4D97-AF65-F5344CB8AC3E}">
        <p14:creationId xmlns:p14="http://schemas.microsoft.com/office/powerpoint/2010/main" val="11823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E3D66D6-87A5-4F23-9192-7653544A05C8}" type="slidenum">
              <a:rPr lang="en-GB" smtClean="0"/>
              <a:pPr/>
              <a:t>5</a:t>
            </a:fld>
            <a:endParaRPr lang="en-GB"/>
          </a:p>
        </p:txBody>
      </p:sp>
    </p:spTree>
    <p:extLst>
      <p:ext uri="{BB962C8B-B14F-4D97-AF65-F5344CB8AC3E}">
        <p14:creationId xmlns:p14="http://schemas.microsoft.com/office/powerpoint/2010/main" val="11823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E3D66D6-87A5-4F23-9192-7653544A05C8}" type="slidenum">
              <a:rPr lang="en-GB" smtClean="0"/>
              <a:pPr/>
              <a:t>6</a:t>
            </a:fld>
            <a:endParaRPr lang="en-GB"/>
          </a:p>
        </p:txBody>
      </p:sp>
    </p:spTree>
    <p:extLst>
      <p:ext uri="{BB962C8B-B14F-4D97-AF65-F5344CB8AC3E}">
        <p14:creationId xmlns:p14="http://schemas.microsoft.com/office/powerpoint/2010/main" val="347334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E3D66D6-87A5-4F23-9192-7653544A05C8}" type="slidenum">
              <a:rPr lang="en-GB" smtClean="0"/>
              <a:pPr/>
              <a:t>7</a:t>
            </a:fld>
            <a:endParaRPr lang="en-GB"/>
          </a:p>
        </p:txBody>
      </p:sp>
    </p:spTree>
    <p:extLst>
      <p:ext uri="{BB962C8B-B14F-4D97-AF65-F5344CB8AC3E}">
        <p14:creationId xmlns:p14="http://schemas.microsoft.com/office/powerpoint/2010/main" val="104997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E3D66D6-87A5-4F23-9192-7653544A05C8}" type="slidenum">
              <a:rPr lang="en-GB" smtClean="0"/>
              <a:pPr/>
              <a:t>8</a:t>
            </a:fld>
            <a:endParaRPr lang="en-GB"/>
          </a:p>
        </p:txBody>
      </p:sp>
    </p:spTree>
    <p:extLst>
      <p:ext uri="{BB962C8B-B14F-4D97-AF65-F5344CB8AC3E}">
        <p14:creationId xmlns:p14="http://schemas.microsoft.com/office/powerpoint/2010/main" val="213503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E3D66D6-87A5-4F23-9192-7653544A05C8}" type="slidenum">
              <a:rPr lang="en-GB" smtClean="0"/>
              <a:pPr/>
              <a:t>9</a:t>
            </a:fld>
            <a:endParaRPr lang="en-GB"/>
          </a:p>
        </p:txBody>
      </p:sp>
    </p:spTree>
    <p:extLst>
      <p:ext uri="{BB962C8B-B14F-4D97-AF65-F5344CB8AC3E}">
        <p14:creationId xmlns:p14="http://schemas.microsoft.com/office/powerpoint/2010/main" val="3811597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E3D66D6-87A5-4F23-9192-7653544A05C8}" type="slidenum">
              <a:rPr lang="en-GB" smtClean="0"/>
              <a:pPr/>
              <a:t>10</a:t>
            </a:fld>
            <a:endParaRPr lang="en-GB"/>
          </a:p>
        </p:txBody>
      </p:sp>
    </p:spTree>
    <p:extLst>
      <p:ext uri="{BB962C8B-B14F-4D97-AF65-F5344CB8AC3E}">
        <p14:creationId xmlns:p14="http://schemas.microsoft.com/office/powerpoint/2010/main" val="129327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DFC0-EABC-44DE-868E-F5B59423E54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ubtitle 2">
            <a:extLst>
              <a:ext uri="{FF2B5EF4-FFF2-40B4-BE49-F238E27FC236}">
                <a16:creationId xmlns:a16="http://schemas.microsoft.com/office/drawing/2014/main" id="{99971227-BE5A-415A-87FA-5F2B9C7CC5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Date Placeholder 3">
            <a:extLst>
              <a:ext uri="{FF2B5EF4-FFF2-40B4-BE49-F238E27FC236}">
                <a16:creationId xmlns:a16="http://schemas.microsoft.com/office/drawing/2014/main" id="{2FFE77F2-D34C-4416-8E42-C4E256F54974}"/>
              </a:ext>
            </a:extLst>
          </p:cNvPr>
          <p:cNvSpPr>
            <a:spLocks noGrp="1"/>
          </p:cNvSpPr>
          <p:nvPr>
            <p:ph type="dt" sz="half" idx="10"/>
          </p:nvPr>
        </p:nvSpPr>
        <p:spPr>
          <a:xfrm>
            <a:off x="2627244" y="5183532"/>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8012564C-C9A7-4F80-AA6F-A37D11E2DBE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9C4BA08-F68A-42EE-AA5E-B807F1D602D0}"/>
              </a:ext>
            </a:extLst>
          </p:cNvPr>
          <p:cNvSpPr>
            <a:spLocks noGrp="1"/>
          </p:cNvSpPr>
          <p:nvPr>
            <p:ph type="sldNum" sz="quarter" idx="12"/>
          </p:nvPr>
        </p:nvSpPr>
        <p:spPr/>
        <p:txBody>
          <a:bodyPr/>
          <a:lstStyle/>
          <a:p>
            <a:fld id="{AC452C3C-5445-4200-972D-CDEF2DF3036D}" type="slidenum">
              <a:rPr lang="en-GB" smtClean="0"/>
              <a:t>‹#›</a:t>
            </a:fld>
            <a:endParaRPr lang="en-GB"/>
          </a:p>
        </p:txBody>
      </p:sp>
    </p:spTree>
    <p:extLst>
      <p:ext uri="{BB962C8B-B14F-4D97-AF65-F5344CB8AC3E}">
        <p14:creationId xmlns:p14="http://schemas.microsoft.com/office/powerpoint/2010/main" val="3029195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E6DB-ADA9-46AB-AD06-7AD4B2855FF0}"/>
              </a:ext>
            </a:extLst>
          </p:cNvPr>
          <p:cNvSpPr>
            <a:spLocks noGrp="1"/>
          </p:cNvSpPr>
          <p:nvPr>
            <p:ph type="title"/>
          </p:nvPr>
        </p:nvSpPr>
        <p:spPr/>
        <p:txBody>
          <a:bodyPr/>
          <a:lstStyle/>
          <a:p>
            <a:r>
              <a:rPr lang="it-IT"/>
              <a:t>Fare clic per modificare lo stile del titolo dello schema</a:t>
            </a:r>
            <a:endParaRPr lang="en-GB"/>
          </a:p>
        </p:txBody>
      </p:sp>
      <p:sp>
        <p:nvSpPr>
          <p:cNvPr id="3" name="Vertical Text Placeholder 2">
            <a:extLst>
              <a:ext uri="{FF2B5EF4-FFF2-40B4-BE49-F238E27FC236}">
                <a16:creationId xmlns:a16="http://schemas.microsoft.com/office/drawing/2014/main" id="{CC731F84-2EC8-47F3-BFAF-73B0536A143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Date Placeholder 3">
            <a:extLst>
              <a:ext uri="{FF2B5EF4-FFF2-40B4-BE49-F238E27FC236}">
                <a16:creationId xmlns:a16="http://schemas.microsoft.com/office/drawing/2014/main" id="{E8B65CE7-78B0-496D-A1A8-6304D5DD74FC}"/>
              </a:ext>
            </a:extLst>
          </p:cNvPr>
          <p:cNvSpPr>
            <a:spLocks noGrp="1"/>
          </p:cNvSpPr>
          <p:nvPr>
            <p:ph type="dt" sz="half" idx="10"/>
          </p:nvPr>
        </p:nvSpPr>
        <p:spPr>
          <a:xfrm>
            <a:off x="2627244" y="5183532"/>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0ADFEB3A-79B4-45E0-80C4-427F1ED5D6B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5E6165-8F20-44DB-AE4D-0FCEF0B3BD71}"/>
              </a:ext>
            </a:extLst>
          </p:cNvPr>
          <p:cNvSpPr>
            <a:spLocks noGrp="1"/>
          </p:cNvSpPr>
          <p:nvPr>
            <p:ph type="sldNum" sz="quarter" idx="12"/>
          </p:nvPr>
        </p:nvSpPr>
        <p:spPr/>
        <p:txBody>
          <a:bodyPr/>
          <a:lstStyle/>
          <a:p>
            <a:fld id="{AC452C3C-5445-4200-972D-CDEF2DF3036D}" type="slidenum">
              <a:rPr lang="en-GB" smtClean="0"/>
              <a:t>‹#›</a:t>
            </a:fld>
            <a:endParaRPr lang="en-GB"/>
          </a:p>
        </p:txBody>
      </p:sp>
    </p:spTree>
    <p:extLst>
      <p:ext uri="{BB962C8B-B14F-4D97-AF65-F5344CB8AC3E}">
        <p14:creationId xmlns:p14="http://schemas.microsoft.com/office/powerpoint/2010/main" val="1669942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1C8CC-6690-426F-830D-4329158FD28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Vertical Text Placeholder 2">
            <a:extLst>
              <a:ext uri="{FF2B5EF4-FFF2-40B4-BE49-F238E27FC236}">
                <a16:creationId xmlns:a16="http://schemas.microsoft.com/office/drawing/2014/main" id="{751D2085-631E-481B-B61F-11C60F9C9FC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Date Placeholder 3">
            <a:extLst>
              <a:ext uri="{FF2B5EF4-FFF2-40B4-BE49-F238E27FC236}">
                <a16:creationId xmlns:a16="http://schemas.microsoft.com/office/drawing/2014/main" id="{B4509288-88FC-4B5B-AAA3-59C09E6F529B}"/>
              </a:ext>
            </a:extLst>
          </p:cNvPr>
          <p:cNvSpPr>
            <a:spLocks noGrp="1"/>
          </p:cNvSpPr>
          <p:nvPr>
            <p:ph type="dt" sz="half" idx="10"/>
          </p:nvPr>
        </p:nvSpPr>
        <p:spPr>
          <a:xfrm>
            <a:off x="2627244" y="5183532"/>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5D3192A2-3F73-4424-85D5-1A0B0399B19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7817DF1-8394-4D8B-953B-51C345AEFEC1}"/>
              </a:ext>
            </a:extLst>
          </p:cNvPr>
          <p:cNvSpPr>
            <a:spLocks noGrp="1"/>
          </p:cNvSpPr>
          <p:nvPr>
            <p:ph type="sldNum" sz="quarter" idx="12"/>
          </p:nvPr>
        </p:nvSpPr>
        <p:spPr/>
        <p:txBody>
          <a:bodyPr/>
          <a:lstStyle/>
          <a:p>
            <a:fld id="{AC452C3C-5445-4200-972D-CDEF2DF3036D}" type="slidenum">
              <a:rPr lang="en-GB" smtClean="0"/>
              <a:t>‹#›</a:t>
            </a:fld>
            <a:endParaRPr lang="en-GB"/>
          </a:p>
        </p:txBody>
      </p:sp>
    </p:spTree>
    <p:extLst>
      <p:ext uri="{BB962C8B-B14F-4D97-AF65-F5344CB8AC3E}">
        <p14:creationId xmlns:p14="http://schemas.microsoft.com/office/powerpoint/2010/main" val="3526385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0AA4D9-DC84-4137-8036-335CAD983EA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F865123-EDD2-430C-AFB4-E6D4779D5E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532ECC2-C737-44B6-A3C2-C30AF1C5272C}"/>
              </a:ext>
            </a:extLst>
          </p:cNvPr>
          <p:cNvSpPr>
            <a:spLocks noGrp="1"/>
          </p:cNvSpPr>
          <p:nvPr>
            <p:ph type="dt" sz="half" idx="10"/>
          </p:nvPr>
        </p:nvSpPr>
        <p:spPr/>
        <p:txBody>
          <a:bodyPr/>
          <a:lstStyle/>
          <a:p>
            <a:fld id="{1D05F212-2AD5-4F5A-AB2D-D49C4AE11395}" type="datetimeFigureOut">
              <a:rPr lang="it-IT" smtClean="0"/>
              <a:t>10/07/2023</a:t>
            </a:fld>
            <a:endParaRPr lang="it-IT"/>
          </a:p>
        </p:txBody>
      </p:sp>
      <p:sp>
        <p:nvSpPr>
          <p:cNvPr id="5" name="Segnaposto piè di pagina 4">
            <a:extLst>
              <a:ext uri="{FF2B5EF4-FFF2-40B4-BE49-F238E27FC236}">
                <a16:creationId xmlns:a16="http://schemas.microsoft.com/office/drawing/2014/main" id="{4783B272-BD2A-4F90-A57A-BCCDF20483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91E1C8-0BEC-44F2-8CB9-783A981926AF}"/>
              </a:ext>
            </a:extLst>
          </p:cNvPr>
          <p:cNvSpPr>
            <a:spLocks noGrp="1"/>
          </p:cNvSpPr>
          <p:nvPr>
            <p:ph type="sldNum" sz="quarter" idx="12"/>
          </p:nvPr>
        </p:nvSpPr>
        <p:spPr/>
        <p:txBody>
          <a:bodyPr/>
          <a:lstStyle/>
          <a:p>
            <a:fld id="{002D837F-0475-4902-97EC-76E1E17E40FF}" type="slidenum">
              <a:rPr lang="it-IT" smtClean="0"/>
              <a:t>‹#›</a:t>
            </a:fld>
            <a:endParaRPr lang="it-IT"/>
          </a:p>
        </p:txBody>
      </p:sp>
    </p:spTree>
    <p:extLst>
      <p:ext uri="{BB962C8B-B14F-4D97-AF65-F5344CB8AC3E}">
        <p14:creationId xmlns:p14="http://schemas.microsoft.com/office/powerpoint/2010/main" val="1039436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E304D-5543-4326-910D-F6177C73D90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221EAB6-4F75-48E1-AC1A-76962CA7826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CA6520D-9E13-4A69-912B-53BD7E7415BC}"/>
              </a:ext>
            </a:extLst>
          </p:cNvPr>
          <p:cNvSpPr>
            <a:spLocks noGrp="1"/>
          </p:cNvSpPr>
          <p:nvPr>
            <p:ph type="dt" sz="half" idx="10"/>
          </p:nvPr>
        </p:nvSpPr>
        <p:spPr/>
        <p:txBody>
          <a:bodyPr/>
          <a:lstStyle/>
          <a:p>
            <a:fld id="{1D05F212-2AD5-4F5A-AB2D-D49C4AE11395}" type="datetimeFigureOut">
              <a:rPr lang="it-IT" smtClean="0"/>
              <a:t>10/07/2023</a:t>
            </a:fld>
            <a:endParaRPr lang="it-IT"/>
          </a:p>
        </p:txBody>
      </p:sp>
      <p:sp>
        <p:nvSpPr>
          <p:cNvPr id="5" name="Segnaposto piè di pagina 4">
            <a:extLst>
              <a:ext uri="{FF2B5EF4-FFF2-40B4-BE49-F238E27FC236}">
                <a16:creationId xmlns:a16="http://schemas.microsoft.com/office/drawing/2014/main" id="{CBCEFC4E-8D57-43A5-AAF9-7A8B167E953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AD1168-4DF3-43C5-8C6F-3CE31B0EC10B}"/>
              </a:ext>
            </a:extLst>
          </p:cNvPr>
          <p:cNvSpPr>
            <a:spLocks noGrp="1"/>
          </p:cNvSpPr>
          <p:nvPr>
            <p:ph type="sldNum" sz="quarter" idx="12"/>
          </p:nvPr>
        </p:nvSpPr>
        <p:spPr/>
        <p:txBody>
          <a:bodyPr/>
          <a:lstStyle/>
          <a:p>
            <a:fld id="{002D837F-0475-4902-97EC-76E1E17E40FF}" type="slidenum">
              <a:rPr lang="it-IT" smtClean="0"/>
              <a:t>‹#›</a:t>
            </a:fld>
            <a:endParaRPr lang="it-IT"/>
          </a:p>
        </p:txBody>
      </p:sp>
    </p:spTree>
    <p:extLst>
      <p:ext uri="{BB962C8B-B14F-4D97-AF65-F5344CB8AC3E}">
        <p14:creationId xmlns:p14="http://schemas.microsoft.com/office/powerpoint/2010/main" val="3843853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A6B91A-CAF6-45A9-AF98-81A09A6D1BE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1634215-C871-45ED-8F73-E6A1E5EE51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041C868-7617-426D-A826-88B8BA71D59A}"/>
              </a:ext>
            </a:extLst>
          </p:cNvPr>
          <p:cNvSpPr>
            <a:spLocks noGrp="1"/>
          </p:cNvSpPr>
          <p:nvPr>
            <p:ph type="dt" sz="half" idx="10"/>
          </p:nvPr>
        </p:nvSpPr>
        <p:spPr/>
        <p:txBody>
          <a:bodyPr/>
          <a:lstStyle/>
          <a:p>
            <a:fld id="{1D05F212-2AD5-4F5A-AB2D-D49C4AE11395}" type="datetimeFigureOut">
              <a:rPr lang="it-IT" smtClean="0"/>
              <a:t>10/07/2023</a:t>
            </a:fld>
            <a:endParaRPr lang="it-IT"/>
          </a:p>
        </p:txBody>
      </p:sp>
      <p:sp>
        <p:nvSpPr>
          <p:cNvPr id="5" name="Segnaposto piè di pagina 4">
            <a:extLst>
              <a:ext uri="{FF2B5EF4-FFF2-40B4-BE49-F238E27FC236}">
                <a16:creationId xmlns:a16="http://schemas.microsoft.com/office/drawing/2014/main" id="{AF3BD008-06C0-4298-938F-B5B1F3E172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BBD40D-6BE5-4506-AAF9-5D0B4C4D97D7}"/>
              </a:ext>
            </a:extLst>
          </p:cNvPr>
          <p:cNvSpPr>
            <a:spLocks noGrp="1"/>
          </p:cNvSpPr>
          <p:nvPr>
            <p:ph type="sldNum" sz="quarter" idx="12"/>
          </p:nvPr>
        </p:nvSpPr>
        <p:spPr/>
        <p:txBody>
          <a:bodyPr/>
          <a:lstStyle/>
          <a:p>
            <a:fld id="{002D837F-0475-4902-97EC-76E1E17E40FF}" type="slidenum">
              <a:rPr lang="it-IT" smtClean="0"/>
              <a:t>‹#›</a:t>
            </a:fld>
            <a:endParaRPr lang="it-IT"/>
          </a:p>
        </p:txBody>
      </p:sp>
    </p:spTree>
    <p:extLst>
      <p:ext uri="{BB962C8B-B14F-4D97-AF65-F5344CB8AC3E}">
        <p14:creationId xmlns:p14="http://schemas.microsoft.com/office/powerpoint/2010/main" val="2381847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2DA292-D5E3-492C-86D7-8F547C95DC3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6F78D80-A9B7-41E4-A780-D944FD57C65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544301B-06C7-4D0C-861D-641B3ED5AC6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C77A686-89B2-4988-B8FC-58869234FE31}"/>
              </a:ext>
            </a:extLst>
          </p:cNvPr>
          <p:cNvSpPr>
            <a:spLocks noGrp="1"/>
          </p:cNvSpPr>
          <p:nvPr>
            <p:ph type="dt" sz="half" idx="10"/>
          </p:nvPr>
        </p:nvSpPr>
        <p:spPr/>
        <p:txBody>
          <a:bodyPr/>
          <a:lstStyle/>
          <a:p>
            <a:fld id="{1D05F212-2AD5-4F5A-AB2D-D49C4AE11395}" type="datetimeFigureOut">
              <a:rPr lang="it-IT" smtClean="0"/>
              <a:t>10/07/2023</a:t>
            </a:fld>
            <a:endParaRPr lang="it-IT"/>
          </a:p>
        </p:txBody>
      </p:sp>
      <p:sp>
        <p:nvSpPr>
          <p:cNvPr id="6" name="Segnaposto piè di pagina 5">
            <a:extLst>
              <a:ext uri="{FF2B5EF4-FFF2-40B4-BE49-F238E27FC236}">
                <a16:creationId xmlns:a16="http://schemas.microsoft.com/office/drawing/2014/main" id="{EF32A747-2FA2-4AAC-B4EF-2DDB2EACF4B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348B570-6F4F-4508-BEF9-776658ABF559}"/>
              </a:ext>
            </a:extLst>
          </p:cNvPr>
          <p:cNvSpPr>
            <a:spLocks noGrp="1"/>
          </p:cNvSpPr>
          <p:nvPr>
            <p:ph type="sldNum" sz="quarter" idx="12"/>
          </p:nvPr>
        </p:nvSpPr>
        <p:spPr/>
        <p:txBody>
          <a:bodyPr/>
          <a:lstStyle/>
          <a:p>
            <a:fld id="{002D837F-0475-4902-97EC-76E1E17E40FF}" type="slidenum">
              <a:rPr lang="it-IT" smtClean="0"/>
              <a:t>‹#›</a:t>
            </a:fld>
            <a:endParaRPr lang="it-IT"/>
          </a:p>
        </p:txBody>
      </p:sp>
    </p:spTree>
    <p:extLst>
      <p:ext uri="{BB962C8B-B14F-4D97-AF65-F5344CB8AC3E}">
        <p14:creationId xmlns:p14="http://schemas.microsoft.com/office/powerpoint/2010/main" val="528638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714F1D-B2DD-4A24-84C1-449A24F757B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EC1380A-3925-4B12-BAB7-BC49E244B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36831CA-3B16-4D82-9476-5965F375653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FE2FE06-A066-410A-966D-CAA033D68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DF0D8FF-DA91-4CB4-B9A2-FBE854AC1B6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F554431-71E3-43B8-8262-869EB62FC4C8}"/>
              </a:ext>
            </a:extLst>
          </p:cNvPr>
          <p:cNvSpPr>
            <a:spLocks noGrp="1"/>
          </p:cNvSpPr>
          <p:nvPr>
            <p:ph type="dt" sz="half" idx="10"/>
          </p:nvPr>
        </p:nvSpPr>
        <p:spPr/>
        <p:txBody>
          <a:bodyPr/>
          <a:lstStyle/>
          <a:p>
            <a:fld id="{1D05F212-2AD5-4F5A-AB2D-D49C4AE11395}" type="datetimeFigureOut">
              <a:rPr lang="it-IT" smtClean="0"/>
              <a:t>10/07/2023</a:t>
            </a:fld>
            <a:endParaRPr lang="it-IT"/>
          </a:p>
        </p:txBody>
      </p:sp>
      <p:sp>
        <p:nvSpPr>
          <p:cNvPr id="8" name="Segnaposto piè di pagina 7">
            <a:extLst>
              <a:ext uri="{FF2B5EF4-FFF2-40B4-BE49-F238E27FC236}">
                <a16:creationId xmlns:a16="http://schemas.microsoft.com/office/drawing/2014/main" id="{B6332878-D21C-47CD-BBFF-17B03B052583}"/>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5F810D9-5698-41F4-8DA6-83ECD06F8ED4}"/>
              </a:ext>
            </a:extLst>
          </p:cNvPr>
          <p:cNvSpPr>
            <a:spLocks noGrp="1"/>
          </p:cNvSpPr>
          <p:nvPr>
            <p:ph type="sldNum" sz="quarter" idx="12"/>
          </p:nvPr>
        </p:nvSpPr>
        <p:spPr/>
        <p:txBody>
          <a:bodyPr/>
          <a:lstStyle/>
          <a:p>
            <a:fld id="{002D837F-0475-4902-97EC-76E1E17E40FF}" type="slidenum">
              <a:rPr lang="it-IT" smtClean="0"/>
              <a:t>‹#›</a:t>
            </a:fld>
            <a:endParaRPr lang="it-IT"/>
          </a:p>
        </p:txBody>
      </p:sp>
    </p:spTree>
    <p:extLst>
      <p:ext uri="{BB962C8B-B14F-4D97-AF65-F5344CB8AC3E}">
        <p14:creationId xmlns:p14="http://schemas.microsoft.com/office/powerpoint/2010/main" val="3690712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0B3518-3F02-4874-A002-394EC997DB7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B62AF6A-CA7D-4F64-B5EB-10A12A87085C}"/>
              </a:ext>
            </a:extLst>
          </p:cNvPr>
          <p:cNvSpPr>
            <a:spLocks noGrp="1"/>
          </p:cNvSpPr>
          <p:nvPr>
            <p:ph type="dt" sz="half" idx="10"/>
          </p:nvPr>
        </p:nvSpPr>
        <p:spPr/>
        <p:txBody>
          <a:bodyPr/>
          <a:lstStyle/>
          <a:p>
            <a:fld id="{1D05F212-2AD5-4F5A-AB2D-D49C4AE11395}" type="datetimeFigureOut">
              <a:rPr lang="it-IT" smtClean="0"/>
              <a:t>10/07/2023</a:t>
            </a:fld>
            <a:endParaRPr lang="it-IT"/>
          </a:p>
        </p:txBody>
      </p:sp>
      <p:sp>
        <p:nvSpPr>
          <p:cNvPr id="4" name="Segnaposto piè di pagina 3">
            <a:extLst>
              <a:ext uri="{FF2B5EF4-FFF2-40B4-BE49-F238E27FC236}">
                <a16:creationId xmlns:a16="http://schemas.microsoft.com/office/drawing/2014/main" id="{FAC59DEB-BC2F-4F13-8EAC-65841F6A57D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427DF0C-880F-40F7-90BF-C0D94BFA5A63}"/>
              </a:ext>
            </a:extLst>
          </p:cNvPr>
          <p:cNvSpPr>
            <a:spLocks noGrp="1"/>
          </p:cNvSpPr>
          <p:nvPr>
            <p:ph type="sldNum" sz="quarter" idx="12"/>
          </p:nvPr>
        </p:nvSpPr>
        <p:spPr/>
        <p:txBody>
          <a:bodyPr/>
          <a:lstStyle/>
          <a:p>
            <a:fld id="{002D837F-0475-4902-97EC-76E1E17E40FF}" type="slidenum">
              <a:rPr lang="it-IT" smtClean="0"/>
              <a:t>‹#›</a:t>
            </a:fld>
            <a:endParaRPr lang="it-IT"/>
          </a:p>
        </p:txBody>
      </p:sp>
    </p:spTree>
    <p:extLst>
      <p:ext uri="{BB962C8B-B14F-4D97-AF65-F5344CB8AC3E}">
        <p14:creationId xmlns:p14="http://schemas.microsoft.com/office/powerpoint/2010/main" val="770605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8A0A8EA-E4F7-4B56-B2E7-662962F23A72}"/>
              </a:ext>
            </a:extLst>
          </p:cNvPr>
          <p:cNvSpPr>
            <a:spLocks noGrp="1"/>
          </p:cNvSpPr>
          <p:nvPr>
            <p:ph type="dt" sz="half" idx="10"/>
          </p:nvPr>
        </p:nvSpPr>
        <p:spPr/>
        <p:txBody>
          <a:bodyPr/>
          <a:lstStyle/>
          <a:p>
            <a:fld id="{1D05F212-2AD5-4F5A-AB2D-D49C4AE11395}" type="datetimeFigureOut">
              <a:rPr lang="it-IT" smtClean="0"/>
              <a:t>10/07/2023</a:t>
            </a:fld>
            <a:endParaRPr lang="it-IT"/>
          </a:p>
        </p:txBody>
      </p:sp>
      <p:sp>
        <p:nvSpPr>
          <p:cNvPr id="3" name="Segnaposto piè di pagina 2">
            <a:extLst>
              <a:ext uri="{FF2B5EF4-FFF2-40B4-BE49-F238E27FC236}">
                <a16:creationId xmlns:a16="http://schemas.microsoft.com/office/drawing/2014/main" id="{F9539C1E-9CB0-485E-B635-F1EA59D9002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AE470C5-C104-4B73-AAA8-48D25B68DE30}"/>
              </a:ext>
            </a:extLst>
          </p:cNvPr>
          <p:cNvSpPr>
            <a:spLocks noGrp="1"/>
          </p:cNvSpPr>
          <p:nvPr>
            <p:ph type="sldNum" sz="quarter" idx="12"/>
          </p:nvPr>
        </p:nvSpPr>
        <p:spPr/>
        <p:txBody>
          <a:bodyPr/>
          <a:lstStyle/>
          <a:p>
            <a:fld id="{002D837F-0475-4902-97EC-76E1E17E40FF}" type="slidenum">
              <a:rPr lang="it-IT" smtClean="0"/>
              <a:t>‹#›</a:t>
            </a:fld>
            <a:endParaRPr lang="it-IT"/>
          </a:p>
        </p:txBody>
      </p:sp>
    </p:spTree>
    <p:extLst>
      <p:ext uri="{BB962C8B-B14F-4D97-AF65-F5344CB8AC3E}">
        <p14:creationId xmlns:p14="http://schemas.microsoft.com/office/powerpoint/2010/main" val="86194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68D7E2-65B5-4CC6-B10F-A2D78248104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ED7ECF2-6CC8-49CA-88BC-6AA708265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594A65-DCFC-4B4D-8DBB-B7D2B815C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B5A5475-24F8-4FA5-9CB7-43214F0FD561}"/>
              </a:ext>
            </a:extLst>
          </p:cNvPr>
          <p:cNvSpPr>
            <a:spLocks noGrp="1"/>
          </p:cNvSpPr>
          <p:nvPr>
            <p:ph type="dt" sz="half" idx="10"/>
          </p:nvPr>
        </p:nvSpPr>
        <p:spPr/>
        <p:txBody>
          <a:bodyPr/>
          <a:lstStyle/>
          <a:p>
            <a:fld id="{1D05F212-2AD5-4F5A-AB2D-D49C4AE11395}" type="datetimeFigureOut">
              <a:rPr lang="it-IT" smtClean="0"/>
              <a:t>10/07/2023</a:t>
            </a:fld>
            <a:endParaRPr lang="it-IT"/>
          </a:p>
        </p:txBody>
      </p:sp>
      <p:sp>
        <p:nvSpPr>
          <p:cNvPr id="6" name="Segnaposto piè di pagina 5">
            <a:extLst>
              <a:ext uri="{FF2B5EF4-FFF2-40B4-BE49-F238E27FC236}">
                <a16:creationId xmlns:a16="http://schemas.microsoft.com/office/drawing/2014/main" id="{22728BD7-70A4-468D-A180-CC5C1768D19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9D8D31E-162A-4326-834E-9332AFC3F5AF}"/>
              </a:ext>
            </a:extLst>
          </p:cNvPr>
          <p:cNvSpPr>
            <a:spLocks noGrp="1"/>
          </p:cNvSpPr>
          <p:nvPr>
            <p:ph type="sldNum" sz="quarter" idx="12"/>
          </p:nvPr>
        </p:nvSpPr>
        <p:spPr/>
        <p:txBody>
          <a:bodyPr/>
          <a:lstStyle/>
          <a:p>
            <a:fld id="{002D837F-0475-4902-97EC-76E1E17E40FF}" type="slidenum">
              <a:rPr lang="it-IT" smtClean="0"/>
              <a:t>‹#›</a:t>
            </a:fld>
            <a:endParaRPr lang="it-IT"/>
          </a:p>
        </p:txBody>
      </p:sp>
    </p:spTree>
    <p:extLst>
      <p:ext uri="{BB962C8B-B14F-4D97-AF65-F5344CB8AC3E}">
        <p14:creationId xmlns:p14="http://schemas.microsoft.com/office/powerpoint/2010/main" val="175078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blipFill dpi="0" rotWithShape="1">
          <a:blip r:embed="rId2">
            <a:alphaModFix amt="15000"/>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2FD8-247B-4A34-BD2A-5961734A14FF}"/>
              </a:ext>
            </a:extLst>
          </p:cNvPr>
          <p:cNvSpPr>
            <a:spLocks noGrp="1"/>
          </p:cNvSpPr>
          <p:nvPr>
            <p:ph type="title"/>
          </p:nvPr>
        </p:nvSpPr>
        <p:spPr/>
        <p:txBody>
          <a:bodyPr/>
          <a:lstStyle/>
          <a:p>
            <a:r>
              <a:rPr lang="it-IT"/>
              <a:t>Fare clic per modificare lo stile del titolo dello schema</a:t>
            </a:r>
            <a:endParaRPr lang="en-GB"/>
          </a:p>
        </p:txBody>
      </p:sp>
      <p:sp>
        <p:nvSpPr>
          <p:cNvPr id="3" name="Content Placeholder 2">
            <a:extLst>
              <a:ext uri="{FF2B5EF4-FFF2-40B4-BE49-F238E27FC236}">
                <a16:creationId xmlns:a16="http://schemas.microsoft.com/office/drawing/2014/main" id="{95FEBA41-5277-4186-BF48-3FA7BCCC4DB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Date Placeholder 3">
            <a:extLst>
              <a:ext uri="{FF2B5EF4-FFF2-40B4-BE49-F238E27FC236}">
                <a16:creationId xmlns:a16="http://schemas.microsoft.com/office/drawing/2014/main" id="{AC1C70CD-2210-4D2D-BEC9-2F5F76FA697E}"/>
              </a:ext>
            </a:extLst>
          </p:cNvPr>
          <p:cNvSpPr>
            <a:spLocks noGrp="1"/>
          </p:cNvSpPr>
          <p:nvPr>
            <p:ph type="dt" sz="half" idx="10"/>
          </p:nvPr>
        </p:nvSpPr>
        <p:spPr>
          <a:xfrm>
            <a:off x="2627244" y="5183532"/>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D59AD033-D50C-4E0C-8715-2EBBC7B69E9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E2BDAD4-ABF3-41D5-B62E-329BA000A7DD}"/>
              </a:ext>
            </a:extLst>
          </p:cNvPr>
          <p:cNvSpPr>
            <a:spLocks noGrp="1"/>
          </p:cNvSpPr>
          <p:nvPr>
            <p:ph type="sldNum" sz="quarter" idx="12"/>
          </p:nvPr>
        </p:nvSpPr>
        <p:spPr/>
        <p:txBody>
          <a:bodyPr/>
          <a:lstStyle/>
          <a:p>
            <a:fld id="{AC452C3C-5445-4200-972D-CDEF2DF3036D}" type="slidenum">
              <a:rPr lang="en-GB" smtClean="0"/>
              <a:t>‹#›</a:t>
            </a:fld>
            <a:endParaRPr lang="en-GB"/>
          </a:p>
        </p:txBody>
      </p:sp>
    </p:spTree>
    <p:extLst>
      <p:ext uri="{BB962C8B-B14F-4D97-AF65-F5344CB8AC3E}">
        <p14:creationId xmlns:p14="http://schemas.microsoft.com/office/powerpoint/2010/main" val="2079968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0904B8-85DF-45CF-A34B-97FE92AD4B6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923DFA6-8F08-45BF-A599-AEACB3EE6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583EB30-DA49-4AA6-929C-EA30CD839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97F28FD-51CB-47A2-9FA0-94D5EDFDDFD0}"/>
              </a:ext>
            </a:extLst>
          </p:cNvPr>
          <p:cNvSpPr>
            <a:spLocks noGrp="1"/>
          </p:cNvSpPr>
          <p:nvPr>
            <p:ph type="dt" sz="half" idx="10"/>
          </p:nvPr>
        </p:nvSpPr>
        <p:spPr/>
        <p:txBody>
          <a:bodyPr/>
          <a:lstStyle/>
          <a:p>
            <a:fld id="{1D05F212-2AD5-4F5A-AB2D-D49C4AE11395}" type="datetimeFigureOut">
              <a:rPr lang="it-IT" smtClean="0"/>
              <a:t>10/07/2023</a:t>
            </a:fld>
            <a:endParaRPr lang="it-IT"/>
          </a:p>
        </p:txBody>
      </p:sp>
      <p:sp>
        <p:nvSpPr>
          <p:cNvPr id="6" name="Segnaposto piè di pagina 5">
            <a:extLst>
              <a:ext uri="{FF2B5EF4-FFF2-40B4-BE49-F238E27FC236}">
                <a16:creationId xmlns:a16="http://schemas.microsoft.com/office/drawing/2014/main" id="{08AEBF15-151A-4A9F-A43E-DED381BFB3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B6BCB4C-2D91-4A60-BDC0-DD2BBE2A5246}"/>
              </a:ext>
            </a:extLst>
          </p:cNvPr>
          <p:cNvSpPr>
            <a:spLocks noGrp="1"/>
          </p:cNvSpPr>
          <p:nvPr>
            <p:ph type="sldNum" sz="quarter" idx="12"/>
          </p:nvPr>
        </p:nvSpPr>
        <p:spPr/>
        <p:txBody>
          <a:bodyPr/>
          <a:lstStyle/>
          <a:p>
            <a:fld id="{002D837F-0475-4902-97EC-76E1E17E40FF}" type="slidenum">
              <a:rPr lang="it-IT" smtClean="0"/>
              <a:t>‹#›</a:t>
            </a:fld>
            <a:endParaRPr lang="it-IT"/>
          </a:p>
        </p:txBody>
      </p:sp>
    </p:spTree>
    <p:extLst>
      <p:ext uri="{BB962C8B-B14F-4D97-AF65-F5344CB8AC3E}">
        <p14:creationId xmlns:p14="http://schemas.microsoft.com/office/powerpoint/2010/main" val="1771085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A24375-B7F8-4D48-A7DE-F7B83FD7BD7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C68EF14-3C72-4369-B79A-60A682549D2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4F4CE0-B292-4929-BB85-CD642F259FA3}"/>
              </a:ext>
            </a:extLst>
          </p:cNvPr>
          <p:cNvSpPr>
            <a:spLocks noGrp="1"/>
          </p:cNvSpPr>
          <p:nvPr>
            <p:ph type="dt" sz="half" idx="10"/>
          </p:nvPr>
        </p:nvSpPr>
        <p:spPr/>
        <p:txBody>
          <a:bodyPr/>
          <a:lstStyle/>
          <a:p>
            <a:fld id="{1D05F212-2AD5-4F5A-AB2D-D49C4AE11395}" type="datetimeFigureOut">
              <a:rPr lang="it-IT" smtClean="0"/>
              <a:t>10/07/2023</a:t>
            </a:fld>
            <a:endParaRPr lang="it-IT"/>
          </a:p>
        </p:txBody>
      </p:sp>
      <p:sp>
        <p:nvSpPr>
          <p:cNvPr id="5" name="Segnaposto piè di pagina 4">
            <a:extLst>
              <a:ext uri="{FF2B5EF4-FFF2-40B4-BE49-F238E27FC236}">
                <a16:creationId xmlns:a16="http://schemas.microsoft.com/office/drawing/2014/main" id="{23E78376-7E90-4DF3-B1D3-F140417682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B6FACFE-CFF7-470F-BEEE-8B6BEF1984E7}"/>
              </a:ext>
            </a:extLst>
          </p:cNvPr>
          <p:cNvSpPr>
            <a:spLocks noGrp="1"/>
          </p:cNvSpPr>
          <p:nvPr>
            <p:ph type="sldNum" sz="quarter" idx="12"/>
          </p:nvPr>
        </p:nvSpPr>
        <p:spPr/>
        <p:txBody>
          <a:bodyPr/>
          <a:lstStyle/>
          <a:p>
            <a:fld id="{002D837F-0475-4902-97EC-76E1E17E40FF}" type="slidenum">
              <a:rPr lang="it-IT" smtClean="0"/>
              <a:t>‹#›</a:t>
            </a:fld>
            <a:endParaRPr lang="it-IT"/>
          </a:p>
        </p:txBody>
      </p:sp>
    </p:spTree>
    <p:extLst>
      <p:ext uri="{BB962C8B-B14F-4D97-AF65-F5344CB8AC3E}">
        <p14:creationId xmlns:p14="http://schemas.microsoft.com/office/powerpoint/2010/main" val="2554185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EE529A9-5A54-43B7-9481-149759F3FFF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E87E4D6-CE2E-490C-BE60-24E8C671E1F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0158864-5041-4E00-9568-0BBC1C8DDD05}"/>
              </a:ext>
            </a:extLst>
          </p:cNvPr>
          <p:cNvSpPr>
            <a:spLocks noGrp="1"/>
          </p:cNvSpPr>
          <p:nvPr>
            <p:ph type="dt" sz="half" idx="10"/>
          </p:nvPr>
        </p:nvSpPr>
        <p:spPr/>
        <p:txBody>
          <a:bodyPr/>
          <a:lstStyle/>
          <a:p>
            <a:fld id="{1D05F212-2AD5-4F5A-AB2D-D49C4AE11395}" type="datetimeFigureOut">
              <a:rPr lang="it-IT" smtClean="0"/>
              <a:t>10/07/2023</a:t>
            </a:fld>
            <a:endParaRPr lang="it-IT"/>
          </a:p>
        </p:txBody>
      </p:sp>
      <p:sp>
        <p:nvSpPr>
          <p:cNvPr id="5" name="Segnaposto piè di pagina 4">
            <a:extLst>
              <a:ext uri="{FF2B5EF4-FFF2-40B4-BE49-F238E27FC236}">
                <a16:creationId xmlns:a16="http://schemas.microsoft.com/office/drawing/2014/main" id="{21508617-AD5C-44C6-8B5E-F62C5E3648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E1520E-AAAD-470C-94EC-4C6B913BF175}"/>
              </a:ext>
            </a:extLst>
          </p:cNvPr>
          <p:cNvSpPr>
            <a:spLocks noGrp="1"/>
          </p:cNvSpPr>
          <p:nvPr>
            <p:ph type="sldNum" sz="quarter" idx="12"/>
          </p:nvPr>
        </p:nvSpPr>
        <p:spPr/>
        <p:txBody>
          <a:bodyPr/>
          <a:lstStyle/>
          <a:p>
            <a:fld id="{002D837F-0475-4902-97EC-76E1E17E40FF}" type="slidenum">
              <a:rPr lang="it-IT" smtClean="0"/>
              <a:t>‹#›</a:t>
            </a:fld>
            <a:endParaRPr lang="it-IT"/>
          </a:p>
        </p:txBody>
      </p:sp>
    </p:spTree>
    <p:extLst>
      <p:ext uri="{BB962C8B-B14F-4D97-AF65-F5344CB8AC3E}">
        <p14:creationId xmlns:p14="http://schemas.microsoft.com/office/powerpoint/2010/main" val="3844095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2A34F2-B20B-467B-86B3-4EB50DE997B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D993008-B9B3-4256-9FC4-2AC81065C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B3C903F-1F6F-4690-9D22-F5CCBE30ED34}"/>
              </a:ext>
            </a:extLst>
          </p:cNvPr>
          <p:cNvSpPr>
            <a:spLocks noGrp="1"/>
          </p:cNvSpPr>
          <p:nvPr>
            <p:ph type="dt" sz="half" idx="10"/>
          </p:nvPr>
        </p:nvSpPr>
        <p:spPr/>
        <p:txBody>
          <a:bodyPr/>
          <a:lstStyle/>
          <a:p>
            <a:fld id="{1E5B4492-583E-4CDD-AB7E-37CF7DE222D5}" type="datetimeFigureOut">
              <a:rPr lang="it-IT" smtClean="0"/>
              <a:t>10/07/2023</a:t>
            </a:fld>
            <a:endParaRPr lang="it-IT"/>
          </a:p>
        </p:txBody>
      </p:sp>
      <p:sp>
        <p:nvSpPr>
          <p:cNvPr id="5" name="Segnaposto piè di pagina 4">
            <a:extLst>
              <a:ext uri="{FF2B5EF4-FFF2-40B4-BE49-F238E27FC236}">
                <a16:creationId xmlns:a16="http://schemas.microsoft.com/office/drawing/2014/main" id="{BA7BA1FE-C1AB-4787-A9F3-8B599E946A1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77CA65-04B7-4821-B4A9-7B4EECCB41D5}"/>
              </a:ext>
            </a:extLst>
          </p:cNvPr>
          <p:cNvSpPr>
            <a:spLocks noGrp="1"/>
          </p:cNvSpPr>
          <p:nvPr>
            <p:ph type="sldNum" sz="quarter" idx="12"/>
          </p:nvPr>
        </p:nvSpPr>
        <p:spPr/>
        <p:txBody>
          <a:bodyPr/>
          <a:lstStyle/>
          <a:p>
            <a:fld id="{118E2042-86A3-4E38-98C4-D239BF7C63CA}" type="slidenum">
              <a:rPr lang="it-IT" smtClean="0"/>
              <a:t>‹#›</a:t>
            </a:fld>
            <a:endParaRPr lang="it-IT"/>
          </a:p>
        </p:txBody>
      </p:sp>
    </p:spTree>
    <p:extLst>
      <p:ext uri="{BB962C8B-B14F-4D97-AF65-F5344CB8AC3E}">
        <p14:creationId xmlns:p14="http://schemas.microsoft.com/office/powerpoint/2010/main" val="28171097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D5EDA6-17A8-44F0-B3B8-39809EAFDE2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8CD239B-29C5-44E3-8460-A920244EC11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A2F904E-AAB5-4720-9844-471D7590AD78}"/>
              </a:ext>
            </a:extLst>
          </p:cNvPr>
          <p:cNvSpPr>
            <a:spLocks noGrp="1"/>
          </p:cNvSpPr>
          <p:nvPr>
            <p:ph type="dt" sz="half" idx="10"/>
          </p:nvPr>
        </p:nvSpPr>
        <p:spPr/>
        <p:txBody>
          <a:bodyPr/>
          <a:lstStyle/>
          <a:p>
            <a:fld id="{1E5B4492-583E-4CDD-AB7E-37CF7DE222D5}" type="datetimeFigureOut">
              <a:rPr lang="it-IT" smtClean="0"/>
              <a:t>10/07/2023</a:t>
            </a:fld>
            <a:endParaRPr lang="it-IT"/>
          </a:p>
        </p:txBody>
      </p:sp>
      <p:sp>
        <p:nvSpPr>
          <p:cNvPr id="5" name="Segnaposto piè di pagina 4">
            <a:extLst>
              <a:ext uri="{FF2B5EF4-FFF2-40B4-BE49-F238E27FC236}">
                <a16:creationId xmlns:a16="http://schemas.microsoft.com/office/drawing/2014/main" id="{217407A2-2177-4D7E-A2A3-4EBE03CBA5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64BB760-6180-4F7B-8971-373171FA6447}"/>
              </a:ext>
            </a:extLst>
          </p:cNvPr>
          <p:cNvSpPr>
            <a:spLocks noGrp="1"/>
          </p:cNvSpPr>
          <p:nvPr>
            <p:ph type="sldNum" sz="quarter" idx="12"/>
          </p:nvPr>
        </p:nvSpPr>
        <p:spPr/>
        <p:txBody>
          <a:bodyPr/>
          <a:lstStyle/>
          <a:p>
            <a:fld id="{118E2042-86A3-4E38-98C4-D239BF7C63CA}" type="slidenum">
              <a:rPr lang="it-IT" smtClean="0"/>
              <a:t>‹#›</a:t>
            </a:fld>
            <a:endParaRPr lang="it-IT"/>
          </a:p>
        </p:txBody>
      </p:sp>
    </p:spTree>
    <p:extLst>
      <p:ext uri="{BB962C8B-B14F-4D97-AF65-F5344CB8AC3E}">
        <p14:creationId xmlns:p14="http://schemas.microsoft.com/office/powerpoint/2010/main" val="3557703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1F81B5-B975-4BB7-AC8E-F44B2A71356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A833C81-EEDB-48AF-9002-87A103F9AB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12D136-17A3-48DA-A307-7CACD7664B42}"/>
              </a:ext>
            </a:extLst>
          </p:cNvPr>
          <p:cNvSpPr>
            <a:spLocks noGrp="1"/>
          </p:cNvSpPr>
          <p:nvPr>
            <p:ph type="dt" sz="half" idx="10"/>
          </p:nvPr>
        </p:nvSpPr>
        <p:spPr/>
        <p:txBody>
          <a:bodyPr/>
          <a:lstStyle/>
          <a:p>
            <a:fld id="{1E5B4492-583E-4CDD-AB7E-37CF7DE222D5}" type="datetimeFigureOut">
              <a:rPr lang="it-IT" smtClean="0"/>
              <a:t>10/07/2023</a:t>
            </a:fld>
            <a:endParaRPr lang="it-IT"/>
          </a:p>
        </p:txBody>
      </p:sp>
      <p:sp>
        <p:nvSpPr>
          <p:cNvPr id="5" name="Segnaposto piè di pagina 4">
            <a:extLst>
              <a:ext uri="{FF2B5EF4-FFF2-40B4-BE49-F238E27FC236}">
                <a16:creationId xmlns:a16="http://schemas.microsoft.com/office/drawing/2014/main" id="{150866B9-205E-4886-A1AC-F821542B82D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4390BE0-ED76-4A70-907D-5CA39990F79E}"/>
              </a:ext>
            </a:extLst>
          </p:cNvPr>
          <p:cNvSpPr>
            <a:spLocks noGrp="1"/>
          </p:cNvSpPr>
          <p:nvPr>
            <p:ph type="sldNum" sz="quarter" idx="12"/>
          </p:nvPr>
        </p:nvSpPr>
        <p:spPr/>
        <p:txBody>
          <a:bodyPr/>
          <a:lstStyle/>
          <a:p>
            <a:fld id="{118E2042-86A3-4E38-98C4-D239BF7C63CA}" type="slidenum">
              <a:rPr lang="it-IT" smtClean="0"/>
              <a:t>‹#›</a:t>
            </a:fld>
            <a:endParaRPr lang="it-IT"/>
          </a:p>
        </p:txBody>
      </p:sp>
    </p:spTree>
    <p:extLst>
      <p:ext uri="{BB962C8B-B14F-4D97-AF65-F5344CB8AC3E}">
        <p14:creationId xmlns:p14="http://schemas.microsoft.com/office/powerpoint/2010/main" val="2378927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50306F-0B70-4146-B60B-4B8A6ADB0C1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F0FB3BA-326E-44C8-BE42-83CB00C2C75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2B9D735-CACD-4B34-AFBD-EF0CE137BF9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548E409-0BEC-475D-A0ED-AE5F875148A8}"/>
              </a:ext>
            </a:extLst>
          </p:cNvPr>
          <p:cNvSpPr>
            <a:spLocks noGrp="1"/>
          </p:cNvSpPr>
          <p:nvPr>
            <p:ph type="dt" sz="half" idx="10"/>
          </p:nvPr>
        </p:nvSpPr>
        <p:spPr/>
        <p:txBody>
          <a:bodyPr/>
          <a:lstStyle/>
          <a:p>
            <a:fld id="{1E5B4492-583E-4CDD-AB7E-37CF7DE222D5}" type="datetimeFigureOut">
              <a:rPr lang="it-IT" smtClean="0"/>
              <a:t>10/07/2023</a:t>
            </a:fld>
            <a:endParaRPr lang="it-IT"/>
          </a:p>
        </p:txBody>
      </p:sp>
      <p:sp>
        <p:nvSpPr>
          <p:cNvPr id="6" name="Segnaposto piè di pagina 5">
            <a:extLst>
              <a:ext uri="{FF2B5EF4-FFF2-40B4-BE49-F238E27FC236}">
                <a16:creationId xmlns:a16="http://schemas.microsoft.com/office/drawing/2014/main" id="{2FC8EB6D-00AF-414A-8E87-7EF5948B75D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24F18CB-9CFA-4249-88B2-91EA8B48DA09}"/>
              </a:ext>
            </a:extLst>
          </p:cNvPr>
          <p:cNvSpPr>
            <a:spLocks noGrp="1"/>
          </p:cNvSpPr>
          <p:nvPr>
            <p:ph type="sldNum" sz="quarter" idx="12"/>
          </p:nvPr>
        </p:nvSpPr>
        <p:spPr/>
        <p:txBody>
          <a:bodyPr/>
          <a:lstStyle/>
          <a:p>
            <a:fld id="{118E2042-86A3-4E38-98C4-D239BF7C63CA}" type="slidenum">
              <a:rPr lang="it-IT" smtClean="0"/>
              <a:t>‹#›</a:t>
            </a:fld>
            <a:endParaRPr lang="it-IT"/>
          </a:p>
        </p:txBody>
      </p:sp>
    </p:spTree>
    <p:extLst>
      <p:ext uri="{BB962C8B-B14F-4D97-AF65-F5344CB8AC3E}">
        <p14:creationId xmlns:p14="http://schemas.microsoft.com/office/powerpoint/2010/main" val="2940669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44442F-7CB1-410F-872B-B8B332EB52D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F58CD5E-C8F5-48FA-B649-570F2F5A7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4644CCC-C272-47C4-AC0D-B69967E5504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20B4B9E-FB0C-4A94-AB3C-05A01CCE9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56B6A7F-AAF9-4D18-BB9C-7109440EF65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DC1CB63-975B-465E-9E19-E6CC82666855}"/>
              </a:ext>
            </a:extLst>
          </p:cNvPr>
          <p:cNvSpPr>
            <a:spLocks noGrp="1"/>
          </p:cNvSpPr>
          <p:nvPr>
            <p:ph type="dt" sz="half" idx="10"/>
          </p:nvPr>
        </p:nvSpPr>
        <p:spPr/>
        <p:txBody>
          <a:bodyPr/>
          <a:lstStyle/>
          <a:p>
            <a:fld id="{1E5B4492-583E-4CDD-AB7E-37CF7DE222D5}" type="datetimeFigureOut">
              <a:rPr lang="it-IT" smtClean="0"/>
              <a:t>10/07/2023</a:t>
            </a:fld>
            <a:endParaRPr lang="it-IT"/>
          </a:p>
        </p:txBody>
      </p:sp>
      <p:sp>
        <p:nvSpPr>
          <p:cNvPr id="8" name="Segnaposto piè di pagina 7">
            <a:extLst>
              <a:ext uri="{FF2B5EF4-FFF2-40B4-BE49-F238E27FC236}">
                <a16:creationId xmlns:a16="http://schemas.microsoft.com/office/drawing/2014/main" id="{EC5AE721-E611-4E7D-8C42-2F47B695135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F97585B-2DAD-45C3-8D02-CB5AA932612C}"/>
              </a:ext>
            </a:extLst>
          </p:cNvPr>
          <p:cNvSpPr>
            <a:spLocks noGrp="1"/>
          </p:cNvSpPr>
          <p:nvPr>
            <p:ph type="sldNum" sz="quarter" idx="12"/>
          </p:nvPr>
        </p:nvSpPr>
        <p:spPr/>
        <p:txBody>
          <a:bodyPr/>
          <a:lstStyle/>
          <a:p>
            <a:fld id="{118E2042-86A3-4E38-98C4-D239BF7C63CA}" type="slidenum">
              <a:rPr lang="it-IT" smtClean="0"/>
              <a:t>‹#›</a:t>
            </a:fld>
            <a:endParaRPr lang="it-IT"/>
          </a:p>
        </p:txBody>
      </p:sp>
    </p:spTree>
    <p:extLst>
      <p:ext uri="{BB962C8B-B14F-4D97-AF65-F5344CB8AC3E}">
        <p14:creationId xmlns:p14="http://schemas.microsoft.com/office/powerpoint/2010/main" val="3399625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039B1B-9630-49DA-A9CB-4F3DE4F4F82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CA7C51E-32C4-44E6-935F-F586AA96A5D5}"/>
              </a:ext>
            </a:extLst>
          </p:cNvPr>
          <p:cNvSpPr>
            <a:spLocks noGrp="1"/>
          </p:cNvSpPr>
          <p:nvPr>
            <p:ph type="dt" sz="half" idx="10"/>
          </p:nvPr>
        </p:nvSpPr>
        <p:spPr/>
        <p:txBody>
          <a:bodyPr/>
          <a:lstStyle/>
          <a:p>
            <a:fld id="{1E5B4492-583E-4CDD-AB7E-37CF7DE222D5}" type="datetimeFigureOut">
              <a:rPr lang="it-IT" smtClean="0"/>
              <a:t>10/07/2023</a:t>
            </a:fld>
            <a:endParaRPr lang="it-IT"/>
          </a:p>
        </p:txBody>
      </p:sp>
      <p:sp>
        <p:nvSpPr>
          <p:cNvPr id="4" name="Segnaposto piè di pagina 3">
            <a:extLst>
              <a:ext uri="{FF2B5EF4-FFF2-40B4-BE49-F238E27FC236}">
                <a16:creationId xmlns:a16="http://schemas.microsoft.com/office/drawing/2014/main" id="{EA6B8D54-6E9D-4F10-931B-BA3089D4664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BDADB96-DE19-491C-928D-08F5711FA98C}"/>
              </a:ext>
            </a:extLst>
          </p:cNvPr>
          <p:cNvSpPr>
            <a:spLocks noGrp="1"/>
          </p:cNvSpPr>
          <p:nvPr>
            <p:ph type="sldNum" sz="quarter" idx="12"/>
          </p:nvPr>
        </p:nvSpPr>
        <p:spPr/>
        <p:txBody>
          <a:bodyPr/>
          <a:lstStyle/>
          <a:p>
            <a:fld id="{118E2042-86A3-4E38-98C4-D239BF7C63CA}" type="slidenum">
              <a:rPr lang="it-IT" smtClean="0"/>
              <a:t>‹#›</a:t>
            </a:fld>
            <a:endParaRPr lang="it-IT"/>
          </a:p>
        </p:txBody>
      </p:sp>
    </p:spTree>
    <p:extLst>
      <p:ext uri="{BB962C8B-B14F-4D97-AF65-F5344CB8AC3E}">
        <p14:creationId xmlns:p14="http://schemas.microsoft.com/office/powerpoint/2010/main" val="711802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922C9C3-5054-4185-BA93-40330A331582}"/>
              </a:ext>
            </a:extLst>
          </p:cNvPr>
          <p:cNvSpPr>
            <a:spLocks noGrp="1"/>
          </p:cNvSpPr>
          <p:nvPr>
            <p:ph type="dt" sz="half" idx="10"/>
          </p:nvPr>
        </p:nvSpPr>
        <p:spPr/>
        <p:txBody>
          <a:bodyPr/>
          <a:lstStyle/>
          <a:p>
            <a:fld id="{1E5B4492-583E-4CDD-AB7E-37CF7DE222D5}" type="datetimeFigureOut">
              <a:rPr lang="it-IT" smtClean="0"/>
              <a:t>10/07/2023</a:t>
            </a:fld>
            <a:endParaRPr lang="it-IT"/>
          </a:p>
        </p:txBody>
      </p:sp>
      <p:sp>
        <p:nvSpPr>
          <p:cNvPr id="3" name="Segnaposto piè di pagina 2">
            <a:extLst>
              <a:ext uri="{FF2B5EF4-FFF2-40B4-BE49-F238E27FC236}">
                <a16:creationId xmlns:a16="http://schemas.microsoft.com/office/drawing/2014/main" id="{11306774-4183-4867-B194-95812704685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0DA49EC-E1B9-4A0D-B7A3-408625FCD203}"/>
              </a:ext>
            </a:extLst>
          </p:cNvPr>
          <p:cNvSpPr>
            <a:spLocks noGrp="1"/>
          </p:cNvSpPr>
          <p:nvPr>
            <p:ph type="sldNum" sz="quarter" idx="12"/>
          </p:nvPr>
        </p:nvSpPr>
        <p:spPr/>
        <p:txBody>
          <a:bodyPr/>
          <a:lstStyle/>
          <a:p>
            <a:fld id="{118E2042-86A3-4E38-98C4-D239BF7C63CA}" type="slidenum">
              <a:rPr lang="it-IT" smtClean="0"/>
              <a:t>‹#›</a:t>
            </a:fld>
            <a:endParaRPr lang="it-IT"/>
          </a:p>
        </p:txBody>
      </p:sp>
    </p:spTree>
    <p:extLst>
      <p:ext uri="{BB962C8B-B14F-4D97-AF65-F5344CB8AC3E}">
        <p14:creationId xmlns:p14="http://schemas.microsoft.com/office/powerpoint/2010/main" val="133576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69241-EC48-4AA5-82AD-C585C954B4E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Text Placeholder 2">
            <a:extLst>
              <a:ext uri="{FF2B5EF4-FFF2-40B4-BE49-F238E27FC236}">
                <a16:creationId xmlns:a16="http://schemas.microsoft.com/office/drawing/2014/main" id="{1FC75288-0BE4-4441-8C7C-F22FAFDF5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a:extLst>
              <a:ext uri="{FF2B5EF4-FFF2-40B4-BE49-F238E27FC236}">
                <a16:creationId xmlns:a16="http://schemas.microsoft.com/office/drawing/2014/main" id="{A6997F43-890F-4DD8-93E6-0146F895C09D}"/>
              </a:ext>
            </a:extLst>
          </p:cNvPr>
          <p:cNvSpPr>
            <a:spLocks noGrp="1"/>
          </p:cNvSpPr>
          <p:nvPr>
            <p:ph type="dt" sz="half" idx="10"/>
          </p:nvPr>
        </p:nvSpPr>
        <p:spPr>
          <a:xfrm>
            <a:off x="2627244" y="5183532"/>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8D9FBA48-ABC0-487B-8D96-69AA12DCDCB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63FC5C6-F0D5-46E3-924F-2C3C5BA27453}"/>
              </a:ext>
            </a:extLst>
          </p:cNvPr>
          <p:cNvSpPr>
            <a:spLocks noGrp="1"/>
          </p:cNvSpPr>
          <p:nvPr>
            <p:ph type="sldNum" sz="quarter" idx="12"/>
          </p:nvPr>
        </p:nvSpPr>
        <p:spPr/>
        <p:txBody>
          <a:bodyPr/>
          <a:lstStyle/>
          <a:p>
            <a:fld id="{AC452C3C-5445-4200-972D-CDEF2DF3036D}" type="slidenum">
              <a:rPr lang="en-GB" smtClean="0"/>
              <a:t>‹#›</a:t>
            </a:fld>
            <a:endParaRPr lang="en-GB"/>
          </a:p>
        </p:txBody>
      </p:sp>
    </p:spTree>
    <p:extLst>
      <p:ext uri="{BB962C8B-B14F-4D97-AF65-F5344CB8AC3E}">
        <p14:creationId xmlns:p14="http://schemas.microsoft.com/office/powerpoint/2010/main" val="1701523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074099-4604-40BB-B4EF-051C8DB94BE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AAB649-A5BE-4116-8992-03FC9F364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6B95C95-1DA1-456F-B648-A9E53D538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51F4568-3968-4081-83E3-F910AB42DE7B}"/>
              </a:ext>
            </a:extLst>
          </p:cNvPr>
          <p:cNvSpPr>
            <a:spLocks noGrp="1"/>
          </p:cNvSpPr>
          <p:nvPr>
            <p:ph type="dt" sz="half" idx="10"/>
          </p:nvPr>
        </p:nvSpPr>
        <p:spPr/>
        <p:txBody>
          <a:bodyPr/>
          <a:lstStyle/>
          <a:p>
            <a:fld id="{1E5B4492-583E-4CDD-AB7E-37CF7DE222D5}" type="datetimeFigureOut">
              <a:rPr lang="it-IT" smtClean="0"/>
              <a:t>10/07/2023</a:t>
            </a:fld>
            <a:endParaRPr lang="it-IT"/>
          </a:p>
        </p:txBody>
      </p:sp>
      <p:sp>
        <p:nvSpPr>
          <p:cNvPr id="6" name="Segnaposto piè di pagina 5">
            <a:extLst>
              <a:ext uri="{FF2B5EF4-FFF2-40B4-BE49-F238E27FC236}">
                <a16:creationId xmlns:a16="http://schemas.microsoft.com/office/drawing/2014/main" id="{01223431-6884-41AC-B6D0-0144B9E227A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02D6C45-A998-4F15-A7F4-9CC5A9E414B0}"/>
              </a:ext>
            </a:extLst>
          </p:cNvPr>
          <p:cNvSpPr>
            <a:spLocks noGrp="1"/>
          </p:cNvSpPr>
          <p:nvPr>
            <p:ph type="sldNum" sz="quarter" idx="12"/>
          </p:nvPr>
        </p:nvSpPr>
        <p:spPr/>
        <p:txBody>
          <a:bodyPr/>
          <a:lstStyle/>
          <a:p>
            <a:fld id="{118E2042-86A3-4E38-98C4-D239BF7C63CA}" type="slidenum">
              <a:rPr lang="it-IT" smtClean="0"/>
              <a:t>‹#›</a:t>
            </a:fld>
            <a:endParaRPr lang="it-IT"/>
          </a:p>
        </p:txBody>
      </p:sp>
    </p:spTree>
    <p:extLst>
      <p:ext uri="{BB962C8B-B14F-4D97-AF65-F5344CB8AC3E}">
        <p14:creationId xmlns:p14="http://schemas.microsoft.com/office/powerpoint/2010/main" val="2504875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657BE1-44A6-4021-B5AE-C7219EE25A0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FD6F05-BA94-4A69-986F-C43DF5AC5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B766088-8814-4263-B8BD-36F8A7E6D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3EF9A4D-9705-4676-BA98-E261508275CD}"/>
              </a:ext>
            </a:extLst>
          </p:cNvPr>
          <p:cNvSpPr>
            <a:spLocks noGrp="1"/>
          </p:cNvSpPr>
          <p:nvPr>
            <p:ph type="dt" sz="half" idx="10"/>
          </p:nvPr>
        </p:nvSpPr>
        <p:spPr/>
        <p:txBody>
          <a:bodyPr/>
          <a:lstStyle/>
          <a:p>
            <a:fld id="{1E5B4492-583E-4CDD-AB7E-37CF7DE222D5}" type="datetimeFigureOut">
              <a:rPr lang="it-IT" smtClean="0"/>
              <a:t>10/07/2023</a:t>
            </a:fld>
            <a:endParaRPr lang="it-IT"/>
          </a:p>
        </p:txBody>
      </p:sp>
      <p:sp>
        <p:nvSpPr>
          <p:cNvPr id="6" name="Segnaposto piè di pagina 5">
            <a:extLst>
              <a:ext uri="{FF2B5EF4-FFF2-40B4-BE49-F238E27FC236}">
                <a16:creationId xmlns:a16="http://schemas.microsoft.com/office/drawing/2014/main" id="{3C936EDF-4734-4C26-9E3E-9584E420686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A35CE8F-9E87-49C8-9EE7-E7FD6CB8CAD7}"/>
              </a:ext>
            </a:extLst>
          </p:cNvPr>
          <p:cNvSpPr>
            <a:spLocks noGrp="1"/>
          </p:cNvSpPr>
          <p:nvPr>
            <p:ph type="sldNum" sz="quarter" idx="12"/>
          </p:nvPr>
        </p:nvSpPr>
        <p:spPr/>
        <p:txBody>
          <a:bodyPr/>
          <a:lstStyle/>
          <a:p>
            <a:fld id="{118E2042-86A3-4E38-98C4-D239BF7C63CA}" type="slidenum">
              <a:rPr lang="it-IT" smtClean="0"/>
              <a:t>‹#›</a:t>
            </a:fld>
            <a:endParaRPr lang="it-IT"/>
          </a:p>
        </p:txBody>
      </p:sp>
    </p:spTree>
    <p:extLst>
      <p:ext uri="{BB962C8B-B14F-4D97-AF65-F5344CB8AC3E}">
        <p14:creationId xmlns:p14="http://schemas.microsoft.com/office/powerpoint/2010/main" val="661190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0DBAD0-F29B-480B-B89B-53B82483FD2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B85A8AF-3039-4510-BF16-FB3EA29060E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A75212-6EA0-41DC-8F51-947BA16887B2}"/>
              </a:ext>
            </a:extLst>
          </p:cNvPr>
          <p:cNvSpPr>
            <a:spLocks noGrp="1"/>
          </p:cNvSpPr>
          <p:nvPr>
            <p:ph type="dt" sz="half" idx="10"/>
          </p:nvPr>
        </p:nvSpPr>
        <p:spPr/>
        <p:txBody>
          <a:bodyPr/>
          <a:lstStyle/>
          <a:p>
            <a:fld id="{1E5B4492-583E-4CDD-AB7E-37CF7DE222D5}" type="datetimeFigureOut">
              <a:rPr lang="it-IT" smtClean="0"/>
              <a:t>10/07/2023</a:t>
            </a:fld>
            <a:endParaRPr lang="it-IT"/>
          </a:p>
        </p:txBody>
      </p:sp>
      <p:sp>
        <p:nvSpPr>
          <p:cNvPr id="5" name="Segnaposto piè di pagina 4">
            <a:extLst>
              <a:ext uri="{FF2B5EF4-FFF2-40B4-BE49-F238E27FC236}">
                <a16:creationId xmlns:a16="http://schemas.microsoft.com/office/drawing/2014/main" id="{057DD9DC-12AD-4AFF-BE0D-632FCE5CFF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09585C8-7322-4020-9AD7-319545213E8F}"/>
              </a:ext>
            </a:extLst>
          </p:cNvPr>
          <p:cNvSpPr>
            <a:spLocks noGrp="1"/>
          </p:cNvSpPr>
          <p:nvPr>
            <p:ph type="sldNum" sz="quarter" idx="12"/>
          </p:nvPr>
        </p:nvSpPr>
        <p:spPr/>
        <p:txBody>
          <a:bodyPr/>
          <a:lstStyle/>
          <a:p>
            <a:fld id="{118E2042-86A3-4E38-98C4-D239BF7C63CA}" type="slidenum">
              <a:rPr lang="it-IT" smtClean="0"/>
              <a:t>‹#›</a:t>
            </a:fld>
            <a:endParaRPr lang="it-IT"/>
          </a:p>
        </p:txBody>
      </p:sp>
    </p:spTree>
    <p:extLst>
      <p:ext uri="{BB962C8B-B14F-4D97-AF65-F5344CB8AC3E}">
        <p14:creationId xmlns:p14="http://schemas.microsoft.com/office/powerpoint/2010/main" val="3413425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CFDB2EC-BF06-4DC5-BFCD-4A41F116EA3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1887E95-2A60-4D81-9BED-C5C14A3E815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C884077-BD16-49F1-AC19-BB14483F431B}"/>
              </a:ext>
            </a:extLst>
          </p:cNvPr>
          <p:cNvSpPr>
            <a:spLocks noGrp="1"/>
          </p:cNvSpPr>
          <p:nvPr>
            <p:ph type="dt" sz="half" idx="10"/>
          </p:nvPr>
        </p:nvSpPr>
        <p:spPr/>
        <p:txBody>
          <a:bodyPr/>
          <a:lstStyle/>
          <a:p>
            <a:fld id="{1E5B4492-583E-4CDD-AB7E-37CF7DE222D5}" type="datetimeFigureOut">
              <a:rPr lang="it-IT" smtClean="0"/>
              <a:t>10/07/2023</a:t>
            </a:fld>
            <a:endParaRPr lang="it-IT"/>
          </a:p>
        </p:txBody>
      </p:sp>
      <p:sp>
        <p:nvSpPr>
          <p:cNvPr id="5" name="Segnaposto piè di pagina 4">
            <a:extLst>
              <a:ext uri="{FF2B5EF4-FFF2-40B4-BE49-F238E27FC236}">
                <a16:creationId xmlns:a16="http://schemas.microsoft.com/office/drawing/2014/main" id="{7973086D-4782-486D-BC5D-BE12065340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9D7CC9C-3E34-4878-B54F-A7747A8FB3EB}"/>
              </a:ext>
            </a:extLst>
          </p:cNvPr>
          <p:cNvSpPr>
            <a:spLocks noGrp="1"/>
          </p:cNvSpPr>
          <p:nvPr>
            <p:ph type="sldNum" sz="quarter" idx="12"/>
          </p:nvPr>
        </p:nvSpPr>
        <p:spPr/>
        <p:txBody>
          <a:bodyPr/>
          <a:lstStyle/>
          <a:p>
            <a:fld id="{118E2042-86A3-4E38-98C4-D239BF7C63CA}" type="slidenum">
              <a:rPr lang="it-IT" smtClean="0"/>
              <a:t>‹#›</a:t>
            </a:fld>
            <a:endParaRPr lang="it-IT"/>
          </a:p>
        </p:txBody>
      </p:sp>
    </p:spTree>
    <p:extLst>
      <p:ext uri="{BB962C8B-B14F-4D97-AF65-F5344CB8AC3E}">
        <p14:creationId xmlns:p14="http://schemas.microsoft.com/office/powerpoint/2010/main" val="375121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BC08-E933-4666-9EFF-567AB876394F}"/>
              </a:ext>
            </a:extLst>
          </p:cNvPr>
          <p:cNvSpPr>
            <a:spLocks noGrp="1"/>
          </p:cNvSpPr>
          <p:nvPr>
            <p:ph type="title"/>
          </p:nvPr>
        </p:nvSpPr>
        <p:spPr/>
        <p:txBody>
          <a:bodyPr/>
          <a:lstStyle/>
          <a:p>
            <a:r>
              <a:rPr lang="it-IT"/>
              <a:t>Fare clic per modificare lo stile del titolo dello schema</a:t>
            </a:r>
            <a:endParaRPr lang="en-GB"/>
          </a:p>
        </p:txBody>
      </p:sp>
      <p:sp>
        <p:nvSpPr>
          <p:cNvPr id="3" name="Content Placeholder 2">
            <a:extLst>
              <a:ext uri="{FF2B5EF4-FFF2-40B4-BE49-F238E27FC236}">
                <a16:creationId xmlns:a16="http://schemas.microsoft.com/office/drawing/2014/main" id="{8FCF1216-BABF-44EB-A2C5-048690625B4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Content Placeholder 3">
            <a:extLst>
              <a:ext uri="{FF2B5EF4-FFF2-40B4-BE49-F238E27FC236}">
                <a16:creationId xmlns:a16="http://schemas.microsoft.com/office/drawing/2014/main" id="{80160338-F751-4674-9254-2E1BAD8B269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Date Placeholder 4">
            <a:extLst>
              <a:ext uri="{FF2B5EF4-FFF2-40B4-BE49-F238E27FC236}">
                <a16:creationId xmlns:a16="http://schemas.microsoft.com/office/drawing/2014/main" id="{EFCF9FF7-058A-4839-BAA6-B5681D9DC943}"/>
              </a:ext>
            </a:extLst>
          </p:cNvPr>
          <p:cNvSpPr>
            <a:spLocks noGrp="1"/>
          </p:cNvSpPr>
          <p:nvPr>
            <p:ph type="dt" sz="half" idx="10"/>
          </p:nvPr>
        </p:nvSpPr>
        <p:spPr>
          <a:xfrm>
            <a:off x="2627244" y="5183532"/>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3958AD44-EFE4-4964-8D43-C89AC7B4351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7984B4B-BE17-4086-A36D-52D9E5A7BE11}"/>
              </a:ext>
            </a:extLst>
          </p:cNvPr>
          <p:cNvSpPr>
            <a:spLocks noGrp="1"/>
          </p:cNvSpPr>
          <p:nvPr>
            <p:ph type="sldNum" sz="quarter" idx="12"/>
          </p:nvPr>
        </p:nvSpPr>
        <p:spPr/>
        <p:txBody>
          <a:bodyPr/>
          <a:lstStyle/>
          <a:p>
            <a:fld id="{AC452C3C-5445-4200-972D-CDEF2DF3036D}" type="slidenum">
              <a:rPr lang="en-GB" smtClean="0"/>
              <a:t>‹#›</a:t>
            </a:fld>
            <a:endParaRPr lang="en-GB"/>
          </a:p>
        </p:txBody>
      </p:sp>
    </p:spTree>
    <p:extLst>
      <p:ext uri="{BB962C8B-B14F-4D97-AF65-F5344CB8AC3E}">
        <p14:creationId xmlns:p14="http://schemas.microsoft.com/office/powerpoint/2010/main" val="3826630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33E70-24C3-4DD8-98BC-565D799774B1}"/>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Text Placeholder 2">
            <a:extLst>
              <a:ext uri="{FF2B5EF4-FFF2-40B4-BE49-F238E27FC236}">
                <a16:creationId xmlns:a16="http://schemas.microsoft.com/office/drawing/2014/main" id="{34D721FD-A51F-43A8-B4B9-80B196239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a:extLst>
              <a:ext uri="{FF2B5EF4-FFF2-40B4-BE49-F238E27FC236}">
                <a16:creationId xmlns:a16="http://schemas.microsoft.com/office/drawing/2014/main" id="{7046DA6A-DEE3-4B4E-87B7-ED763A24DB9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Text Placeholder 4">
            <a:extLst>
              <a:ext uri="{FF2B5EF4-FFF2-40B4-BE49-F238E27FC236}">
                <a16:creationId xmlns:a16="http://schemas.microsoft.com/office/drawing/2014/main" id="{2DFDE0DA-7E8D-4AEC-9BCA-EB3FB5C2DD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a:extLst>
              <a:ext uri="{FF2B5EF4-FFF2-40B4-BE49-F238E27FC236}">
                <a16:creationId xmlns:a16="http://schemas.microsoft.com/office/drawing/2014/main" id="{1EC98136-83F3-455E-BAE9-DF3BA547DA7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Date Placeholder 6">
            <a:extLst>
              <a:ext uri="{FF2B5EF4-FFF2-40B4-BE49-F238E27FC236}">
                <a16:creationId xmlns:a16="http://schemas.microsoft.com/office/drawing/2014/main" id="{F571DF4D-8181-4522-958A-093EFFC90921}"/>
              </a:ext>
            </a:extLst>
          </p:cNvPr>
          <p:cNvSpPr>
            <a:spLocks noGrp="1"/>
          </p:cNvSpPr>
          <p:nvPr>
            <p:ph type="dt" sz="half" idx="10"/>
          </p:nvPr>
        </p:nvSpPr>
        <p:spPr>
          <a:xfrm>
            <a:off x="2627244" y="5183532"/>
            <a:ext cx="2743200" cy="365125"/>
          </a:xfrm>
          <a:prstGeom prst="rect">
            <a:avLst/>
          </a:prstGeom>
        </p:spPr>
        <p:txBody>
          <a:bodyPr/>
          <a:lstStyle/>
          <a:p>
            <a:endParaRPr lang="en-GB"/>
          </a:p>
        </p:txBody>
      </p:sp>
      <p:sp>
        <p:nvSpPr>
          <p:cNvPr id="8" name="Footer Placeholder 7">
            <a:extLst>
              <a:ext uri="{FF2B5EF4-FFF2-40B4-BE49-F238E27FC236}">
                <a16:creationId xmlns:a16="http://schemas.microsoft.com/office/drawing/2014/main" id="{12B95921-70F4-42CC-8E9E-D599190F7A6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D06797F8-4861-4B57-A66C-BBA31A6E2049}"/>
              </a:ext>
            </a:extLst>
          </p:cNvPr>
          <p:cNvSpPr>
            <a:spLocks noGrp="1"/>
          </p:cNvSpPr>
          <p:nvPr>
            <p:ph type="sldNum" sz="quarter" idx="12"/>
          </p:nvPr>
        </p:nvSpPr>
        <p:spPr/>
        <p:txBody>
          <a:bodyPr/>
          <a:lstStyle/>
          <a:p>
            <a:fld id="{AC452C3C-5445-4200-972D-CDEF2DF3036D}" type="slidenum">
              <a:rPr lang="en-GB" smtClean="0"/>
              <a:t>‹#›</a:t>
            </a:fld>
            <a:endParaRPr lang="en-GB"/>
          </a:p>
        </p:txBody>
      </p:sp>
    </p:spTree>
    <p:extLst>
      <p:ext uri="{BB962C8B-B14F-4D97-AF65-F5344CB8AC3E}">
        <p14:creationId xmlns:p14="http://schemas.microsoft.com/office/powerpoint/2010/main" val="251625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A3D5-45F7-496D-A9D0-1B26CBB44FFF}"/>
              </a:ext>
            </a:extLst>
          </p:cNvPr>
          <p:cNvSpPr>
            <a:spLocks noGrp="1"/>
          </p:cNvSpPr>
          <p:nvPr>
            <p:ph type="title"/>
          </p:nvPr>
        </p:nvSpPr>
        <p:spPr/>
        <p:txBody>
          <a:bodyPr/>
          <a:lstStyle/>
          <a:p>
            <a:r>
              <a:rPr lang="it-IT"/>
              <a:t>Fare clic per modificare lo stile del titolo dello schema</a:t>
            </a:r>
            <a:endParaRPr lang="en-GB"/>
          </a:p>
        </p:txBody>
      </p:sp>
      <p:sp>
        <p:nvSpPr>
          <p:cNvPr id="3" name="Date Placeholder 2">
            <a:extLst>
              <a:ext uri="{FF2B5EF4-FFF2-40B4-BE49-F238E27FC236}">
                <a16:creationId xmlns:a16="http://schemas.microsoft.com/office/drawing/2014/main" id="{E7177BCB-5FCE-4D53-8488-3DBF920947DE}"/>
              </a:ext>
            </a:extLst>
          </p:cNvPr>
          <p:cNvSpPr>
            <a:spLocks noGrp="1"/>
          </p:cNvSpPr>
          <p:nvPr>
            <p:ph type="dt" sz="half" idx="10"/>
          </p:nvPr>
        </p:nvSpPr>
        <p:spPr>
          <a:xfrm>
            <a:off x="2627244" y="5183532"/>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id="{9B68F29E-6F02-48FC-A74F-2659FB6DBAD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F281BE8B-5EB8-4AEE-A69A-6D23A2318EA8}"/>
              </a:ext>
            </a:extLst>
          </p:cNvPr>
          <p:cNvSpPr>
            <a:spLocks noGrp="1"/>
          </p:cNvSpPr>
          <p:nvPr>
            <p:ph type="sldNum" sz="quarter" idx="12"/>
          </p:nvPr>
        </p:nvSpPr>
        <p:spPr/>
        <p:txBody>
          <a:bodyPr/>
          <a:lstStyle/>
          <a:p>
            <a:fld id="{AC452C3C-5445-4200-972D-CDEF2DF3036D}" type="slidenum">
              <a:rPr lang="en-GB" smtClean="0"/>
              <a:t>‹#›</a:t>
            </a:fld>
            <a:endParaRPr lang="en-GB"/>
          </a:p>
        </p:txBody>
      </p:sp>
    </p:spTree>
    <p:extLst>
      <p:ext uri="{BB962C8B-B14F-4D97-AF65-F5344CB8AC3E}">
        <p14:creationId xmlns:p14="http://schemas.microsoft.com/office/powerpoint/2010/main" val="39173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3F2070-21CA-47D9-AE44-01B6CF72F4FB}"/>
              </a:ext>
            </a:extLst>
          </p:cNvPr>
          <p:cNvSpPr>
            <a:spLocks noGrp="1"/>
          </p:cNvSpPr>
          <p:nvPr>
            <p:ph type="dt" sz="half" idx="10"/>
          </p:nvPr>
        </p:nvSpPr>
        <p:spPr>
          <a:xfrm>
            <a:off x="2627244" y="5183532"/>
            <a:ext cx="2743200" cy="365125"/>
          </a:xfrm>
          <a:prstGeom prst="rect">
            <a:avLst/>
          </a:prstGeom>
        </p:spPr>
        <p:txBody>
          <a:bodyPr/>
          <a:lstStyle/>
          <a:p>
            <a:endParaRPr lang="en-GB"/>
          </a:p>
        </p:txBody>
      </p:sp>
      <p:sp>
        <p:nvSpPr>
          <p:cNvPr id="3" name="Footer Placeholder 2">
            <a:extLst>
              <a:ext uri="{FF2B5EF4-FFF2-40B4-BE49-F238E27FC236}">
                <a16:creationId xmlns:a16="http://schemas.microsoft.com/office/drawing/2014/main" id="{4C79FDE0-BB6A-4493-96E9-AC684631FFF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580E018-D0B7-4C37-B13B-80DDD13D6F45}"/>
              </a:ext>
            </a:extLst>
          </p:cNvPr>
          <p:cNvSpPr>
            <a:spLocks noGrp="1"/>
          </p:cNvSpPr>
          <p:nvPr>
            <p:ph type="sldNum" sz="quarter" idx="12"/>
          </p:nvPr>
        </p:nvSpPr>
        <p:spPr/>
        <p:txBody>
          <a:bodyPr/>
          <a:lstStyle/>
          <a:p>
            <a:fld id="{AC452C3C-5445-4200-972D-CDEF2DF3036D}" type="slidenum">
              <a:rPr lang="en-GB" smtClean="0"/>
              <a:t>‹#›</a:t>
            </a:fld>
            <a:endParaRPr lang="en-GB"/>
          </a:p>
        </p:txBody>
      </p:sp>
    </p:spTree>
    <p:extLst>
      <p:ext uri="{BB962C8B-B14F-4D97-AF65-F5344CB8AC3E}">
        <p14:creationId xmlns:p14="http://schemas.microsoft.com/office/powerpoint/2010/main" val="415159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3D9F-8D80-4052-9AEA-627A3D1DF97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Content Placeholder 2">
            <a:extLst>
              <a:ext uri="{FF2B5EF4-FFF2-40B4-BE49-F238E27FC236}">
                <a16:creationId xmlns:a16="http://schemas.microsoft.com/office/drawing/2014/main" id="{4B48B9F9-F26B-4D4D-B283-2F5EC95B2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Text Placeholder 3">
            <a:extLst>
              <a:ext uri="{FF2B5EF4-FFF2-40B4-BE49-F238E27FC236}">
                <a16:creationId xmlns:a16="http://schemas.microsoft.com/office/drawing/2014/main" id="{F759AFE4-618E-4A2E-B03D-CD00715EE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FA99D365-0391-4FA3-A640-3E7A8045F1A2}"/>
              </a:ext>
            </a:extLst>
          </p:cNvPr>
          <p:cNvSpPr>
            <a:spLocks noGrp="1"/>
          </p:cNvSpPr>
          <p:nvPr>
            <p:ph type="dt" sz="half" idx="10"/>
          </p:nvPr>
        </p:nvSpPr>
        <p:spPr>
          <a:xfrm>
            <a:off x="2627244" y="5183532"/>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17801406-2D5A-45AE-8587-B56A7D498F4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C83001D-2BAC-4585-A8F6-864DF0FB32CD}"/>
              </a:ext>
            </a:extLst>
          </p:cNvPr>
          <p:cNvSpPr>
            <a:spLocks noGrp="1"/>
          </p:cNvSpPr>
          <p:nvPr>
            <p:ph type="sldNum" sz="quarter" idx="12"/>
          </p:nvPr>
        </p:nvSpPr>
        <p:spPr/>
        <p:txBody>
          <a:bodyPr/>
          <a:lstStyle/>
          <a:p>
            <a:fld id="{AC452C3C-5445-4200-972D-CDEF2DF3036D}" type="slidenum">
              <a:rPr lang="en-GB" smtClean="0"/>
              <a:t>‹#›</a:t>
            </a:fld>
            <a:endParaRPr lang="en-GB"/>
          </a:p>
        </p:txBody>
      </p:sp>
    </p:spTree>
    <p:extLst>
      <p:ext uri="{BB962C8B-B14F-4D97-AF65-F5344CB8AC3E}">
        <p14:creationId xmlns:p14="http://schemas.microsoft.com/office/powerpoint/2010/main" val="211980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7CB3D-3D5F-4940-8B1D-51FEBA2D809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Picture Placeholder 2">
            <a:extLst>
              <a:ext uri="{FF2B5EF4-FFF2-40B4-BE49-F238E27FC236}">
                <a16:creationId xmlns:a16="http://schemas.microsoft.com/office/drawing/2014/main" id="{5A73CD17-0582-4885-9ACD-6B057D3C5C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GB"/>
          </a:p>
        </p:txBody>
      </p:sp>
      <p:sp>
        <p:nvSpPr>
          <p:cNvPr id="4" name="Text Placeholder 3">
            <a:extLst>
              <a:ext uri="{FF2B5EF4-FFF2-40B4-BE49-F238E27FC236}">
                <a16:creationId xmlns:a16="http://schemas.microsoft.com/office/drawing/2014/main" id="{63669A6D-033F-4E6E-8BA8-A6C627E50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5D26A44C-540A-46D3-B6B6-2048E584E4A9}"/>
              </a:ext>
            </a:extLst>
          </p:cNvPr>
          <p:cNvSpPr>
            <a:spLocks noGrp="1"/>
          </p:cNvSpPr>
          <p:nvPr>
            <p:ph type="dt" sz="half" idx="10"/>
          </p:nvPr>
        </p:nvSpPr>
        <p:spPr>
          <a:xfrm>
            <a:off x="2627244" y="5183532"/>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F070BED6-8202-4A50-8FBE-AB026D1D71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44CF2A5-852F-4927-AF5D-32DC5897FD4D}"/>
              </a:ext>
            </a:extLst>
          </p:cNvPr>
          <p:cNvSpPr>
            <a:spLocks noGrp="1"/>
          </p:cNvSpPr>
          <p:nvPr>
            <p:ph type="sldNum" sz="quarter" idx="12"/>
          </p:nvPr>
        </p:nvSpPr>
        <p:spPr/>
        <p:txBody>
          <a:bodyPr/>
          <a:lstStyle/>
          <a:p>
            <a:fld id="{AC452C3C-5445-4200-972D-CDEF2DF3036D}" type="slidenum">
              <a:rPr lang="en-GB" smtClean="0"/>
              <a:t>‹#›</a:t>
            </a:fld>
            <a:endParaRPr lang="en-GB"/>
          </a:p>
        </p:txBody>
      </p:sp>
    </p:spTree>
    <p:extLst>
      <p:ext uri="{BB962C8B-B14F-4D97-AF65-F5344CB8AC3E}">
        <p14:creationId xmlns:p14="http://schemas.microsoft.com/office/powerpoint/2010/main" val="9201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29A3EE-F347-46A4-9BE3-BFB0689BEF43}"/>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it-IT"/>
              <a:t>Fare clic per modificare lo stile del titolo dello schema</a:t>
            </a:r>
            <a:endParaRPr lang="en-GB" dirty="0"/>
          </a:p>
        </p:txBody>
      </p:sp>
      <p:sp>
        <p:nvSpPr>
          <p:cNvPr id="3" name="Text Placeholder 2">
            <a:extLst>
              <a:ext uri="{FF2B5EF4-FFF2-40B4-BE49-F238E27FC236}">
                <a16:creationId xmlns:a16="http://schemas.microsoft.com/office/drawing/2014/main" id="{248B9E55-20A5-494C-B702-BBC0CB97FE8C}"/>
              </a:ext>
            </a:extLst>
          </p:cNvPr>
          <p:cNvSpPr>
            <a:spLocks noGrp="1"/>
          </p:cNvSpPr>
          <p:nvPr>
            <p:ph type="body" idx="1"/>
          </p:nvPr>
        </p:nvSpPr>
        <p:spPr>
          <a:xfrm>
            <a:off x="838200" y="1825625"/>
            <a:ext cx="10515600" cy="411506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lide Number Placeholder 5">
            <a:extLst>
              <a:ext uri="{FF2B5EF4-FFF2-40B4-BE49-F238E27FC236}">
                <a16:creationId xmlns:a16="http://schemas.microsoft.com/office/drawing/2014/main" id="{96269FFC-EA8A-4E26-A628-122BAB84C802}"/>
              </a:ext>
            </a:extLst>
          </p:cNvPr>
          <p:cNvSpPr>
            <a:spLocks noGrp="1"/>
          </p:cNvSpPr>
          <p:nvPr>
            <p:ph type="sldNum" sz="quarter" idx="4"/>
          </p:nvPr>
        </p:nvSpPr>
        <p:spPr>
          <a:xfrm>
            <a:off x="4724400" y="6339095"/>
            <a:ext cx="2743200" cy="365125"/>
          </a:xfrm>
          <a:prstGeom prst="rect">
            <a:avLst/>
          </a:prstGeom>
        </p:spPr>
        <p:txBody>
          <a:bodyPr vert="horz" lIns="91440" tIns="45720" rIns="91440" bIns="45720" rtlCol="0" anchor="ctr"/>
          <a:lstStyle>
            <a:lvl1pPr algn="ctr">
              <a:defRPr sz="1000">
                <a:solidFill>
                  <a:schemeClr val="accent1"/>
                </a:solidFill>
                <a:latin typeface="Impact" panose="020B0806030902050204" pitchFamily="34" charset="0"/>
              </a:defRPr>
            </a:lvl1pPr>
          </a:lstStyle>
          <a:p>
            <a:fld id="{AC452C3C-5445-4200-972D-CDEF2DF3036D}" type="slidenum">
              <a:rPr lang="en-GB" smtClean="0"/>
              <a:pPr/>
              <a:t>‹#›</a:t>
            </a:fld>
            <a:endParaRPr lang="en-GB" sz="1000"/>
          </a:p>
        </p:txBody>
      </p:sp>
      <p:sp>
        <p:nvSpPr>
          <p:cNvPr id="12" name="Rectangle 11">
            <a:extLst>
              <a:ext uri="{FF2B5EF4-FFF2-40B4-BE49-F238E27FC236}">
                <a16:creationId xmlns:a16="http://schemas.microsoft.com/office/drawing/2014/main" id="{9C48BEEB-3110-4DDC-B9D9-09A99D4DDA3B}"/>
              </a:ext>
            </a:extLst>
          </p:cNvPr>
          <p:cNvSpPr/>
          <p:nvPr userDrawn="1"/>
        </p:nvSpPr>
        <p:spPr>
          <a:xfrm>
            <a:off x="307943" y="6420679"/>
            <a:ext cx="1043779" cy="283542"/>
          </a:xfrm>
          <a:prstGeom prst="rect">
            <a:avLst/>
          </a:prstGeom>
          <a:solidFill>
            <a:schemeClr val="accent2"/>
          </a:solid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400" b="1" dirty="0">
                <a:solidFill>
                  <a:schemeClr val="bg1"/>
                </a:solidFill>
                <a:latin typeface="Myriad pro"/>
              </a:rPr>
              <a:t>#S4Stride</a:t>
            </a:r>
            <a:endParaRPr lang="en-GB" sz="1400" b="1" dirty="0">
              <a:solidFill>
                <a:schemeClr val="bg1"/>
              </a:solidFill>
              <a:latin typeface="Myriad pro"/>
            </a:endParaRPr>
          </a:p>
        </p:txBody>
      </p:sp>
      <p:pic>
        <p:nvPicPr>
          <p:cNvPr id="16" name="Picture 15">
            <a:extLst>
              <a:ext uri="{FF2B5EF4-FFF2-40B4-BE49-F238E27FC236}">
                <a16:creationId xmlns:a16="http://schemas.microsoft.com/office/drawing/2014/main" id="{E1943347-8B82-452A-B738-C30CB6257DA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77670" y="6241736"/>
            <a:ext cx="1706387" cy="487415"/>
          </a:xfrm>
          <a:prstGeom prst="rect">
            <a:avLst/>
          </a:prstGeom>
        </p:spPr>
      </p:pic>
      <p:sp>
        <p:nvSpPr>
          <p:cNvPr id="11" name="Rectangle 10">
            <a:extLst>
              <a:ext uri="{FF2B5EF4-FFF2-40B4-BE49-F238E27FC236}">
                <a16:creationId xmlns:a16="http://schemas.microsoft.com/office/drawing/2014/main" id="{8E866AB8-BB2E-4B24-AF8E-0090BA763DFB}"/>
              </a:ext>
            </a:extLst>
          </p:cNvPr>
          <p:cNvSpPr/>
          <p:nvPr userDrawn="1"/>
        </p:nvSpPr>
        <p:spPr>
          <a:xfrm>
            <a:off x="1438847" y="6420679"/>
            <a:ext cx="1523014" cy="308472"/>
          </a:xfrm>
          <a:prstGeom prst="rect">
            <a:avLst/>
          </a:prstGeom>
          <a:solidFill>
            <a:schemeClr val="accent2"/>
          </a:solidFill>
          <a:ln w="19050">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1400" b="1" dirty="0">
                <a:solidFill>
                  <a:schemeClr val="bg1"/>
                </a:solidFill>
                <a:latin typeface="Myriad pro"/>
              </a:rPr>
              <a:t>#SkillsMatching</a:t>
            </a:r>
            <a:endParaRPr lang="en-GB" sz="1400" b="1" dirty="0">
              <a:solidFill>
                <a:schemeClr val="bg1"/>
              </a:solidFill>
              <a:latin typeface="Myriad pro"/>
            </a:endParaRPr>
          </a:p>
        </p:txBody>
      </p:sp>
      <p:pic>
        <p:nvPicPr>
          <p:cNvPr id="5" name="Picture 4">
            <a:extLst>
              <a:ext uri="{FF2B5EF4-FFF2-40B4-BE49-F238E27FC236}">
                <a16:creationId xmlns:a16="http://schemas.microsoft.com/office/drawing/2014/main" id="{F2ACE577-4350-46ED-9CD5-EC0FE70FC1B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881820" y="6075624"/>
            <a:ext cx="1295849" cy="851950"/>
          </a:xfrm>
          <a:prstGeom prst="rect">
            <a:avLst/>
          </a:prstGeom>
        </p:spPr>
      </p:pic>
    </p:spTree>
    <p:extLst>
      <p:ext uri="{BB962C8B-B14F-4D97-AF65-F5344CB8AC3E}">
        <p14:creationId xmlns:p14="http://schemas.microsoft.com/office/powerpoint/2010/main" val="26998761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accent1"/>
          </a:solidFill>
          <a:effectLst/>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6B457CD-448E-41FA-A10C-E47E334E0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9A0F3D6-5D10-40D0-AA89-2C24B8C8F1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2767A3-E127-498D-94AE-ACE9780A3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5F212-2AD5-4F5A-AB2D-D49C4AE11395}" type="datetimeFigureOut">
              <a:rPr lang="it-IT" smtClean="0"/>
              <a:t>10/07/2023</a:t>
            </a:fld>
            <a:endParaRPr lang="it-IT"/>
          </a:p>
        </p:txBody>
      </p:sp>
      <p:sp>
        <p:nvSpPr>
          <p:cNvPr id="5" name="Segnaposto piè di pagina 4">
            <a:extLst>
              <a:ext uri="{FF2B5EF4-FFF2-40B4-BE49-F238E27FC236}">
                <a16:creationId xmlns:a16="http://schemas.microsoft.com/office/drawing/2014/main" id="{21FDBE9B-40EC-48FA-9B5B-3335EAD66E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9C26429-E4D2-4610-B943-08815736E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D837F-0475-4902-97EC-76E1E17E40FF}" type="slidenum">
              <a:rPr lang="it-IT" smtClean="0"/>
              <a:t>‹#›</a:t>
            </a:fld>
            <a:endParaRPr lang="it-IT"/>
          </a:p>
        </p:txBody>
      </p:sp>
    </p:spTree>
    <p:extLst>
      <p:ext uri="{BB962C8B-B14F-4D97-AF65-F5344CB8AC3E}">
        <p14:creationId xmlns:p14="http://schemas.microsoft.com/office/powerpoint/2010/main" val="20088474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A339303-05C4-41DB-BE1B-D6B91CB8B8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08B3797-7E50-4977-A702-89174D33D0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E84096E-25BD-4B22-ABF7-75099A6F0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B4492-583E-4CDD-AB7E-37CF7DE222D5}" type="datetimeFigureOut">
              <a:rPr lang="it-IT" smtClean="0"/>
              <a:t>10/07/2023</a:t>
            </a:fld>
            <a:endParaRPr lang="it-IT"/>
          </a:p>
        </p:txBody>
      </p:sp>
      <p:sp>
        <p:nvSpPr>
          <p:cNvPr id="5" name="Segnaposto piè di pagina 4">
            <a:extLst>
              <a:ext uri="{FF2B5EF4-FFF2-40B4-BE49-F238E27FC236}">
                <a16:creationId xmlns:a16="http://schemas.microsoft.com/office/drawing/2014/main" id="{EE3C39F0-F7E3-4A0F-8036-13558B013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000735B-472B-4050-A8A1-70E31CA620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E2042-86A3-4E38-98C4-D239BF7C63CA}" type="slidenum">
              <a:rPr lang="it-IT" smtClean="0"/>
              <a:t>‹#›</a:t>
            </a:fld>
            <a:endParaRPr lang="it-IT"/>
          </a:p>
        </p:txBody>
      </p:sp>
    </p:spTree>
    <p:extLst>
      <p:ext uri="{BB962C8B-B14F-4D97-AF65-F5344CB8AC3E}">
        <p14:creationId xmlns:p14="http://schemas.microsoft.com/office/powerpoint/2010/main" val="31443162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visittuscany.com/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Miriana.bucalossi@regione.toscana.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jpeg"/><Relationship Id="rId18" Type="http://schemas.openxmlformats.org/officeDocument/2006/relationships/image" Target="../media/image12.jpeg"/><Relationship Id="rId3" Type="http://schemas.openxmlformats.org/officeDocument/2006/relationships/video" Target="https://www.youtube.com/embed/5AijQL_Fdjs?feature=oembed" TargetMode="External"/><Relationship Id="rId7" Type="http://schemas.openxmlformats.org/officeDocument/2006/relationships/video" Target="https://www.youtube.com/embed/HPSE5H9TSQY?feature=oembed" TargetMode="External"/><Relationship Id="rId12" Type="http://schemas.openxmlformats.org/officeDocument/2006/relationships/image" Target="../media/image6.jpg"/><Relationship Id="rId17" Type="http://schemas.openxmlformats.org/officeDocument/2006/relationships/image" Target="../media/image11.jpeg"/><Relationship Id="rId2" Type="http://schemas.openxmlformats.org/officeDocument/2006/relationships/video" Target="https://www.youtube.com/embed/6MjKiBVk9hM?feature=oembed" TargetMode="External"/><Relationship Id="rId16" Type="http://schemas.openxmlformats.org/officeDocument/2006/relationships/image" Target="../media/image10.jpeg"/><Relationship Id="rId20" Type="http://schemas.openxmlformats.org/officeDocument/2006/relationships/image" Target="../media/image14.jpeg"/><Relationship Id="rId1" Type="http://schemas.openxmlformats.org/officeDocument/2006/relationships/video" Target="https://www.youtube.com/embed/kOdqhSAeBKw?feature=oembed" TargetMode="External"/><Relationship Id="rId6" Type="http://schemas.openxmlformats.org/officeDocument/2006/relationships/video" Target="https://www.youtube.com/embed/mFh3ckxJAOo?feature=oembed" TargetMode="External"/><Relationship Id="rId11" Type="http://schemas.openxmlformats.org/officeDocument/2006/relationships/image" Target="../media/image5.jpg"/><Relationship Id="rId5" Type="http://schemas.openxmlformats.org/officeDocument/2006/relationships/video" Target="https://www.youtube.com/embed/9_qplVGtBdw?feature=oembed" TargetMode="External"/><Relationship Id="rId15" Type="http://schemas.openxmlformats.org/officeDocument/2006/relationships/image" Target="../media/image9.jpeg"/><Relationship Id="rId10" Type="http://schemas.openxmlformats.org/officeDocument/2006/relationships/image" Target="../media/image4.png"/><Relationship Id="rId19" Type="http://schemas.openxmlformats.org/officeDocument/2006/relationships/image" Target="../media/image13.jpeg"/><Relationship Id="rId4" Type="http://schemas.openxmlformats.org/officeDocument/2006/relationships/video" Target="https://www.youtube.com/embed/RdJdUxgwAiU?feature=oembed" TargetMode="External"/><Relationship Id="rId9" Type="http://schemas.openxmlformats.org/officeDocument/2006/relationships/notesSlide" Target="../notesSlides/notesSlide2.xml"/><Relationship Id="rId1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hyperlink" Target="https://mitacademy.it/en/" TargetMode="External"/><Relationship Id="rId3" Type="http://schemas.openxmlformats.org/officeDocument/2006/relationships/hyperlink" Target="https://itsvita.it/" TargetMode="External"/><Relationship Id="rId7" Type="http://schemas.openxmlformats.org/officeDocument/2006/relationships/hyperlink" Target="https://www.artex.firenze.it/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ollevilca.it/" TargetMode="External"/><Relationship Id="rId11" Type="http://schemas.openxmlformats.org/officeDocument/2006/relationships/hyperlink" Target="https://www.youtube.com/live/ouzXUNd3BRA?feature=share" TargetMode="External"/><Relationship Id="rId5" Type="http://schemas.openxmlformats.org/officeDocument/2006/relationships/hyperlink" Target="https://drive.google.com/file/d/1mO_fw5Gm_L_qSSf989uQCR1kOBw91Ovm/view" TargetMode="External"/><Relationship Id="rId10" Type="http://schemas.openxmlformats.org/officeDocument/2006/relationships/hyperlink" Target="https://www.scuolaedilesiena.it/" TargetMode="External"/><Relationship Id="rId4" Type="http://schemas.openxmlformats.org/officeDocument/2006/relationships/hyperlink" Target="https://www.toscanalifesciences.org/it/" TargetMode="External"/><Relationship Id="rId9" Type="http://schemas.openxmlformats.org/officeDocument/2006/relationships/hyperlink" Target="https://www.its-energiaeambiente.it/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s://www.aeroporto.firenze.it/en/the-passengers/transport/tramway.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isa-airport.com/en/the-passengers/transport.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ologna-airport.it/en/from-and-to-the-airport/transfer-from-and-to-the-airport/trains-from-and-to-bologna/?idC=6244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D63A-A820-4EB3-9389-D60D3570F33F}"/>
              </a:ext>
            </a:extLst>
          </p:cNvPr>
          <p:cNvSpPr>
            <a:spLocks noGrp="1"/>
          </p:cNvSpPr>
          <p:nvPr>
            <p:ph type="ctrTitle"/>
          </p:nvPr>
        </p:nvSpPr>
        <p:spPr>
          <a:xfrm>
            <a:off x="0" y="4188577"/>
            <a:ext cx="12192000" cy="1558740"/>
          </a:xfrm>
          <a:solidFill>
            <a:schemeClr val="bg1">
              <a:alpha val="86000"/>
            </a:schemeClr>
          </a:solidFill>
        </p:spPr>
        <p:txBody>
          <a:bodyPr>
            <a:normAutofit/>
          </a:bodyPr>
          <a:lstStyle/>
          <a:p>
            <a:pPr algn="r"/>
            <a:r>
              <a:rPr lang="en-GB" dirty="0">
                <a:solidFill>
                  <a:srgbClr val="92D050"/>
                </a:solidFill>
                <a:effectLst>
                  <a:outerShdw blurRad="38100" dist="38100" dir="2700000" algn="tl">
                    <a:srgbClr val="000000">
                      <a:alpha val="43137"/>
                    </a:srgbClr>
                  </a:outerShdw>
                </a:effectLst>
              </a:rPr>
              <a:t>Stride for Stride</a:t>
            </a:r>
            <a:br>
              <a:rPr lang="en-GB" dirty="0">
                <a:solidFill>
                  <a:srgbClr val="92D050"/>
                </a:solidFill>
                <a:effectLst>
                  <a:outerShdw blurRad="38100" dist="38100" dir="2700000" algn="tl">
                    <a:srgbClr val="000000">
                      <a:alpha val="43137"/>
                    </a:srgbClr>
                  </a:outerShdw>
                </a:effectLst>
              </a:rPr>
            </a:br>
            <a:r>
              <a:rPr lang="en-US" sz="3600" i="1" dirty="0">
                <a:solidFill>
                  <a:srgbClr val="92D050"/>
                </a:solidFill>
                <a:effectLst>
                  <a:outerShdw blurRad="38100" dist="38100" dir="2700000" algn="tl">
                    <a:srgbClr val="000000">
                      <a:alpha val="43137"/>
                    </a:srgbClr>
                  </a:outerShdw>
                </a:effectLst>
                <a:latin typeface="Rockwell Nova" panose="020B0604020202020204" pitchFamily="18" charset="0"/>
              </a:rPr>
              <a:t>for skills adaptation/anticipation in European Regions</a:t>
            </a:r>
            <a:endParaRPr lang="en-GB" sz="3600" i="1" dirty="0">
              <a:solidFill>
                <a:srgbClr val="92D050"/>
              </a:solidFill>
              <a:effectLst>
                <a:outerShdw blurRad="38100" dist="38100" dir="2700000" algn="tl">
                  <a:srgbClr val="000000">
                    <a:alpha val="43137"/>
                  </a:srgbClr>
                </a:outerShdw>
              </a:effectLst>
              <a:latin typeface="Rockwell Nova" panose="020B0604020202020204" pitchFamily="18" charset="0"/>
            </a:endParaRPr>
          </a:p>
        </p:txBody>
      </p:sp>
      <p:sp>
        <p:nvSpPr>
          <p:cNvPr id="3" name="Subtitle 2">
            <a:extLst>
              <a:ext uri="{FF2B5EF4-FFF2-40B4-BE49-F238E27FC236}">
                <a16:creationId xmlns:a16="http://schemas.microsoft.com/office/drawing/2014/main" id="{B66D0AF8-42EE-4B9E-B311-3953B3D8BCA1}"/>
              </a:ext>
            </a:extLst>
          </p:cNvPr>
          <p:cNvSpPr>
            <a:spLocks noGrp="1"/>
          </p:cNvSpPr>
          <p:nvPr>
            <p:ph type="subTitle" idx="1"/>
          </p:nvPr>
        </p:nvSpPr>
        <p:spPr>
          <a:xfrm>
            <a:off x="0" y="0"/>
            <a:ext cx="12192000" cy="1100767"/>
          </a:xfrm>
          <a:solidFill>
            <a:schemeClr val="accent2">
              <a:lumMod val="75000"/>
              <a:alpha val="54000"/>
            </a:schemeClr>
          </a:solidFill>
        </p:spPr>
        <p:txBody>
          <a:bodyPr>
            <a:normAutofit fontScale="40000" lnSpcReduction="20000"/>
          </a:bodyPr>
          <a:lstStyle/>
          <a:p>
            <a:endParaRPr lang="en-GB" sz="900" b="1" dirty="0">
              <a:solidFill>
                <a:schemeClr val="bg1"/>
              </a:solidFill>
              <a:effectLst>
                <a:outerShdw blurRad="38100" dist="38100" dir="2700000" algn="tl">
                  <a:srgbClr val="000000">
                    <a:alpha val="43137"/>
                  </a:srgbClr>
                </a:outerShdw>
              </a:effectLst>
              <a:latin typeface="Amasis MT Pro Medium" panose="020B0604020202020204" pitchFamily="18" charset="0"/>
            </a:endParaRPr>
          </a:p>
          <a:p>
            <a:pPr algn="l"/>
            <a:r>
              <a:rPr lang="en-US" sz="9600" i="1" dirty="0">
                <a:solidFill>
                  <a:schemeClr val="bg1"/>
                </a:solidFill>
                <a:effectLst>
                  <a:outerShdw blurRad="38100" dist="38100" dir="2700000" algn="tl">
                    <a:srgbClr val="000000">
                      <a:alpha val="43137"/>
                    </a:srgbClr>
                  </a:outerShdw>
                </a:effectLst>
                <a:latin typeface="Rockwell Nova" panose="020B0604020202020204" pitchFamily="18" charset="0"/>
                <a:ea typeface="+mj-ea"/>
                <a:cs typeface="+mj-cs"/>
              </a:rPr>
              <a:t>S4S Tuscany workshop</a:t>
            </a:r>
          </a:p>
          <a:p>
            <a:pPr algn="r"/>
            <a:r>
              <a:rPr lang="en-US" sz="5500" i="1" dirty="0" err="1">
                <a:solidFill>
                  <a:schemeClr val="bg1"/>
                </a:solidFill>
                <a:effectLst>
                  <a:outerShdw blurRad="38100" dist="38100" dir="2700000" algn="tl">
                    <a:srgbClr val="000000">
                      <a:alpha val="43137"/>
                    </a:srgbClr>
                  </a:outerShdw>
                </a:effectLst>
                <a:latin typeface="Rockwell Nova" panose="020B0604020202020204" pitchFamily="18" charset="0"/>
                <a:ea typeface="+mj-ea"/>
                <a:cs typeface="+mj-cs"/>
              </a:rPr>
              <a:t>ConnActions</a:t>
            </a:r>
            <a:endParaRPr lang="en-GB" sz="5500" i="1" dirty="0">
              <a:solidFill>
                <a:schemeClr val="bg1"/>
              </a:solidFill>
              <a:effectLst>
                <a:outerShdw blurRad="38100" dist="38100" dir="2700000" algn="tl">
                  <a:srgbClr val="000000">
                    <a:alpha val="43137"/>
                  </a:srgbClr>
                </a:outerShdw>
              </a:effectLst>
              <a:latin typeface="Rockwell Nova" panose="020B0604020202020204" pitchFamily="18" charset="0"/>
              <a:ea typeface="+mj-ea"/>
              <a:cs typeface="+mj-cs"/>
            </a:endParaRPr>
          </a:p>
        </p:txBody>
      </p:sp>
      <p:sp>
        <p:nvSpPr>
          <p:cNvPr id="6" name="Slide Number Placeholder 5">
            <a:extLst>
              <a:ext uri="{FF2B5EF4-FFF2-40B4-BE49-F238E27FC236}">
                <a16:creationId xmlns:a16="http://schemas.microsoft.com/office/drawing/2014/main" id="{A0B052EB-B9F4-4F5F-AA82-61FB119BB556}"/>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52C3C-5445-4200-972D-CDEF2DF3036D}" type="slidenum">
              <a:rPr kumimoji="0" lang="en-GB" sz="1000" b="0" i="0" u="none" strike="noStrike" kern="1200" cap="none" spc="0" normalizeH="0" baseline="0" noProof="0" smtClean="0">
                <a:ln>
                  <a:noFill/>
                </a:ln>
                <a:solidFill>
                  <a:srgbClr val="333399"/>
                </a:solidFill>
                <a:effectLst/>
                <a:uLnTx/>
                <a:uFillTx/>
                <a:latin typeface="Impact" panose="020B080603090205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1000" b="0" i="0" u="none" strike="noStrike" kern="1200" cap="none" spc="0" normalizeH="0" baseline="0" noProof="0">
              <a:ln>
                <a:noFill/>
              </a:ln>
              <a:solidFill>
                <a:srgbClr val="333399"/>
              </a:solidFill>
              <a:effectLst/>
              <a:uLnTx/>
              <a:uFillTx/>
              <a:latin typeface="Impact" panose="020B0806030902050204" pitchFamily="34" charset="0"/>
              <a:ea typeface="+mn-ea"/>
              <a:cs typeface="+mn-cs"/>
            </a:endParaRPr>
          </a:p>
        </p:txBody>
      </p:sp>
      <p:sp>
        <p:nvSpPr>
          <p:cNvPr id="7" name="CasellaDiTesto 6">
            <a:extLst>
              <a:ext uri="{FF2B5EF4-FFF2-40B4-BE49-F238E27FC236}">
                <a16:creationId xmlns:a16="http://schemas.microsoft.com/office/drawing/2014/main" id="{2DEE4874-5684-4E56-B7F1-B55E93AD2892}"/>
              </a:ext>
            </a:extLst>
          </p:cNvPr>
          <p:cNvSpPr txBox="1"/>
          <p:nvPr/>
        </p:nvSpPr>
        <p:spPr>
          <a:xfrm>
            <a:off x="4926903" y="5924421"/>
            <a:ext cx="2540697" cy="424732"/>
          </a:xfrm>
          <a:prstGeom prst="rect">
            <a:avLst/>
          </a:prstGeom>
          <a:solidFill>
            <a:srgbClr val="92D050"/>
          </a:solid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Franklin Gothic Book" panose="020B0503020102020204" pitchFamily="34" charset="0"/>
                <a:ea typeface="+mn-ea"/>
                <a:cs typeface="+mn-cs"/>
              </a:rPr>
              <a:t>Miriana Bucalossi</a:t>
            </a:r>
          </a:p>
        </p:txBody>
      </p:sp>
    </p:spTree>
    <p:extLst>
      <p:ext uri="{BB962C8B-B14F-4D97-AF65-F5344CB8AC3E}">
        <p14:creationId xmlns:p14="http://schemas.microsoft.com/office/powerpoint/2010/main" val="138217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62FB059-D49B-4B74-9654-C9AE3C25BDE4}"/>
              </a:ext>
            </a:extLst>
          </p:cNvPr>
          <p:cNvSpPr>
            <a:spLocks noGrp="1"/>
          </p:cNvSpPr>
          <p:nvPr>
            <p:ph type="sldNum" sz="quarter" idx="12"/>
          </p:nvPr>
        </p:nvSpPr>
        <p:spPr>
          <a:xfrm>
            <a:off x="4724400" y="629682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52C3C-5445-4200-972D-CDEF2DF3036D}" type="slidenum">
              <a:rPr kumimoji="0" lang="en-GB" sz="1000" b="0" i="0" u="none" strike="noStrike" kern="1200" cap="none" spc="0" normalizeH="0" baseline="0" noProof="0" smtClean="0">
                <a:ln>
                  <a:noFill/>
                </a:ln>
                <a:solidFill>
                  <a:srgbClr val="333399"/>
                </a:solidFill>
                <a:effectLst/>
                <a:uLnTx/>
                <a:uFillTx/>
                <a:latin typeface="Impact" panose="020B080603090205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a:ln>
                <a:noFill/>
              </a:ln>
              <a:solidFill>
                <a:srgbClr val="333399"/>
              </a:solidFill>
              <a:effectLst/>
              <a:uLnTx/>
              <a:uFillTx/>
              <a:latin typeface="Impact" panose="020B0806030902050204" pitchFamily="34" charset="0"/>
              <a:ea typeface="+mn-ea"/>
              <a:cs typeface="+mn-cs"/>
            </a:endParaRPr>
          </a:p>
        </p:txBody>
      </p:sp>
      <p:sp>
        <p:nvSpPr>
          <p:cNvPr id="23" name="Title 1">
            <a:extLst>
              <a:ext uri="{FF2B5EF4-FFF2-40B4-BE49-F238E27FC236}">
                <a16:creationId xmlns:a16="http://schemas.microsoft.com/office/drawing/2014/main" id="{615E58F9-0705-484F-BD9A-4F937623B69A}"/>
              </a:ext>
            </a:extLst>
          </p:cNvPr>
          <p:cNvSpPr txBox="1">
            <a:spLocks/>
          </p:cNvSpPr>
          <p:nvPr/>
        </p:nvSpPr>
        <p:spPr>
          <a:xfrm>
            <a:off x="0" y="310679"/>
            <a:ext cx="12192000" cy="1325563"/>
          </a:xfrm>
          <a:prstGeom prst="rect">
            <a:avLst/>
          </a:prstGeom>
          <a:solidFill>
            <a:srgbClr val="97C58A">
              <a:alpha val="61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effectLst/>
                <a:latin typeface="Impact" panose="020B0806030902050204" pitchFamily="34" charset="0"/>
                <a:ea typeface="+mj-ea"/>
                <a:cs typeface="+mj-cs"/>
              </a:defRPr>
            </a:lvl1pPr>
          </a:lstStyle>
          <a:p>
            <a:r>
              <a:rPr lang="en-US" dirty="0">
                <a:solidFill>
                  <a:schemeClr val="bg1"/>
                </a:solidFill>
                <a:effectLst>
                  <a:outerShdw blurRad="38100" dist="38100" dir="2700000" algn="tl">
                    <a:srgbClr val="000000">
                      <a:alpha val="43137"/>
                    </a:srgbClr>
                  </a:outerShdw>
                </a:effectLst>
              </a:rPr>
              <a:t>Info</a:t>
            </a:r>
            <a:br>
              <a:rPr lang="en-US" dirty="0">
                <a:solidFill>
                  <a:schemeClr val="bg1"/>
                </a:solidFill>
                <a:effectLst>
                  <a:outerShdw blurRad="38100" dist="38100" dir="2700000" algn="tl">
                    <a:srgbClr val="000000">
                      <a:alpha val="43137"/>
                    </a:srgbClr>
                  </a:outerShdw>
                </a:effectLst>
              </a:rPr>
            </a:br>
            <a:r>
              <a:rPr lang="en-US" sz="3600" i="1" dirty="0">
                <a:solidFill>
                  <a:schemeClr val="bg1"/>
                </a:solidFill>
                <a:effectLst>
                  <a:outerShdw blurRad="38100" dist="38100" dir="2700000" algn="tl">
                    <a:srgbClr val="000000">
                      <a:alpha val="43137"/>
                    </a:srgbClr>
                  </a:outerShdw>
                </a:effectLst>
                <a:latin typeface="Rockwell Nova" panose="020B0604020202020204" pitchFamily="18" charset="0"/>
              </a:rPr>
              <a:t>Hotels when in Siena</a:t>
            </a:r>
          </a:p>
        </p:txBody>
      </p:sp>
      <p:sp>
        <p:nvSpPr>
          <p:cNvPr id="2" name="Segnaposto contenuto 1"/>
          <p:cNvSpPr>
            <a:spLocks noGrp="1"/>
          </p:cNvSpPr>
          <p:nvPr>
            <p:ph idx="1"/>
          </p:nvPr>
        </p:nvSpPr>
        <p:spPr>
          <a:xfrm>
            <a:off x="175364" y="1825625"/>
            <a:ext cx="3183699" cy="4115062"/>
          </a:xfrm>
        </p:spPr>
        <p:txBody>
          <a:bodyPr>
            <a:noAutofit/>
          </a:bodyPr>
          <a:lstStyle/>
          <a:p>
            <a:pPr marL="0" indent="0" algn="ctr">
              <a:buNone/>
            </a:pPr>
            <a:r>
              <a:rPr lang="en-US" sz="1400" b="1" dirty="0">
                <a:latin typeface="Roboto Bold" panose="02000000000000000000" pitchFamily="2" charset="0"/>
                <a:ea typeface="Roboto Bold" panose="02000000000000000000" pitchFamily="2" charset="0"/>
                <a:cs typeface="Roboto Bold" panose="02000000000000000000" pitchFamily="2" charset="0"/>
              </a:rPr>
              <a:t>Choosing your hotel in Siena</a:t>
            </a:r>
          </a:p>
          <a:p>
            <a:r>
              <a:rPr lang="en-US" sz="1400" dirty="0">
                <a:latin typeface="Roboto Light" panose="02000000000000000000" pitchFamily="2" charset="0"/>
                <a:ea typeface="Roboto Light" panose="02000000000000000000" pitchFamily="2" charset="0"/>
                <a:cs typeface="Roboto Light" panose="02000000000000000000" pitchFamily="2" charset="0"/>
              </a:rPr>
              <a:t>You can use the Booking website or app. We suggest to </a:t>
            </a:r>
            <a:r>
              <a:rPr lang="en-US" sz="1400" b="1" dirty="0">
                <a:highlight>
                  <a:srgbClr val="FFFF00"/>
                </a:highlight>
                <a:latin typeface="Roboto Light" panose="02000000000000000000" pitchFamily="2" charset="0"/>
                <a:ea typeface="Roboto Light" panose="02000000000000000000" pitchFamily="2" charset="0"/>
                <a:cs typeface="Roboto Light" panose="02000000000000000000" pitchFamily="2" charset="0"/>
              </a:rPr>
              <a:t>book in the city center </a:t>
            </a:r>
            <a:r>
              <a:rPr lang="en-US" sz="1400" dirty="0">
                <a:latin typeface="Roboto Light" panose="02000000000000000000" pitchFamily="2" charset="0"/>
                <a:ea typeface="Roboto Light" panose="02000000000000000000" pitchFamily="2" charset="0"/>
                <a:cs typeface="Roboto Light" panose="02000000000000000000" pitchFamily="2" charset="0"/>
              </a:rPr>
              <a:t>among the alternatives such as hotels and bed and breakfast. </a:t>
            </a:r>
          </a:p>
          <a:p>
            <a:r>
              <a:rPr lang="en-US" sz="1400" dirty="0">
                <a:latin typeface="Roboto Light" panose="02000000000000000000" pitchFamily="2" charset="0"/>
                <a:ea typeface="Roboto Light" panose="02000000000000000000" pitchFamily="2" charset="0"/>
                <a:cs typeface="Roboto Light" panose="02000000000000000000" pitchFamily="2" charset="0"/>
              </a:rPr>
              <a:t>Siena is built on three hills and is divided into three Terzi (Parts): </a:t>
            </a:r>
            <a:r>
              <a:rPr lang="en-US" sz="1400" dirty="0" err="1">
                <a:latin typeface="Roboto Light" panose="02000000000000000000" pitchFamily="2" charset="0"/>
                <a:ea typeface="Roboto Light" panose="02000000000000000000" pitchFamily="2" charset="0"/>
                <a:cs typeface="Roboto Light" panose="02000000000000000000" pitchFamily="2" charset="0"/>
              </a:rPr>
              <a:t>Camollia</a:t>
            </a:r>
            <a:r>
              <a:rPr lang="en-US" sz="1400" dirty="0">
                <a:latin typeface="Roboto Light" panose="02000000000000000000" pitchFamily="2" charset="0"/>
                <a:ea typeface="Roboto Light" panose="02000000000000000000" pitchFamily="2" charset="0"/>
                <a:cs typeface="Roboto Light" panose="02000000000000000000" pitchFamily="2" charset="0"/>
              </a:rPr>
              <a:t>, Città and San Martino and the city is accessed through the doors opened in the walls. It ha a nice pedestrian historic </a:t>
            </a:r>
            <a:r>
              <a:rPr lang="en-US" sz="1400" dirty="0" err="1">
                <a:latin typeface="Roboto Light" panose="02000000000000000000" pitchFamily="2" charset="0"/>
                <a:ea typeface="Roboto Light" panose="02000000000000000000" pitchFamily="2" charset="0"/>
                <a:cs typeface="Roboto Light" panose="02000000000000000000" pitchFamily="2" charset="0"/>
              </a:rPr>
              <a:t>centre</a:t>
            </a:r>
            <a:r>
              <a:rPr lang="en-US" sz="1400" dirty="0">
                <a:latin typeface="Roboto Light" panose="02000000000000000000" pitchFamily="2" charset="0"/>
                <a:ea typeface="Roboto Light" panose="02000000000000000000" pitchFamily="2" charset="0"/>
                <a:cs typeface="Roboto Light" panose="02000000000000000000" pitchFamily="2" charset="0"/>
              </a:rPr>
              <a:t>, where private cars cannot access and the best way to visit it is on foot</a:t>
            </a:r>
          </a:p>
          <a:p>
            <a:r>
              <a:rPr lang="en-US" sz="1400" b="1" dirty="0">
                <a:highlight>
                  <a:srgbClr val="FFFF00"/>
                </a:highlight>
                <a:latin typeface="Roboto Light" panose="02000000000000000000" pitchFamily="2" charset="0"/>
                <a:ea typeface="Roboto Light" panose="02000000000000000000" pitchFamily="2" charset="0"/>
                <a:cs typeface="Roboto Light" panose="02000000000000000000" pitchFamily="2" charset="0"/>
              </a:rPr>
              <a:t>Consider that we will meet at Giardini la </a:t>
            </a:r>
            <a:r>
              <a:rPr lang="en-US" sz="1400" b="1" dirty="0" err="1">
                <a:highlight>
                  <a:srgbClr val="FFFF00"/>
                </a:highlight>
                <a:latin typeface="Roboto Light" panose="02000000000000000000" pitchFamily="2" charset="0"/>
                <a:ea typeface="Roboto Light" panose="02000000000000000000" pitchFamily="2" charset="0"/>
                <a:cs typeface="Roboto Light" panose="02000000000000000000" pitchFamily="2" charset="0"/>
              </a:rPr>
              <a:t>Lizza</a:t>
            </a:r>
            <a:r>
              <a:rPr lang="en-US" sz="1400" b="1" dirty="0">
                <a:highlight>
                  <a:srgbClr val="FFFF00"/>
                </a:highlight>
                <a:latin typeface="Roboto Light" panose="02000000000000000000" pitchFamily="2" charset="0"/>
                <a:ea typeface="Roboto Light" panose="02000000000000000000" pitchFamily="2" charset="0"/>
                <a:cs typeface="Roboto Light" panose="02000000000000000000" pitchFamily="2" charset="0"/>
              </a:rPr>
              <a:t> to move to other locations. See: https://goo.gl/maps/hkUBk7FGFHTT1cNv6</a:t>
            </a:r>
          </a:p>
          <a:p>
            <a:endParaRPr lang="en-US" sz="1400" b="1" dirty="0">
              <a:highlight>
                <a:srgbClr val="FFFF00"/>
              </a:highlight>
              <a:latin typeface="Roboto Light" panose="02000000000000000000" pitchFamily="2" charset="0"/>
              <a:ea typeface="Roboto Light" panose="02000000000000000000" pitchFamily="2" charset="0"/>
              <a:cs typeface="Roboto Light" panose="02000000000000000000" pitchFamily="2" charset="0"/>
            </a:endParaRPr>
          </a:p>
          <a:p>
            <a:endParaRPr lang="it-IT" sz="140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17" name="Immagine 16">
            <a:extLst>
              <a:ext uri="{FF2B5EF4-FFF2-40B4-BE49-F238E27FC236}">
                <a16:creationId xmlns:a16="http://schemas.microsoft.com/office/drawing/2014/main" id="{298B93B1-CE95-C0B7-9EEC-E6595BE06122}"/>
              </a:ext>
            </a:extLst>
          </p:cNvPr>
          <p:cNvPicPr>
            <a:picLocks noChangeAspect="1"/>
          </p:cNvPicPr>
          <p:nvPr/>
        </p:nvPicPr>
        <p:blipFill>
          <a:blip r:embed="rId3"/>
          <a:stretch>
            <a:fillRect/>
          </a:stretch>
        </p:blipFill>
        <p:spPr>
          <a:xfrm>
            <a:off x="4155377" y="1541304"/>
            <a:ext cx="6942683" cy="4850459"/>
          </a:xfrm>
          <a:prstGeom prst="rect">
            <a:avLst/>
          </a:prstGeom>
        </p:spPr>
      </p:pic>
      <p:sp>
        <p:nvSpPr>
          <p:cNvPr id="18" name="CasellaDiTesto 17">
            <a:extLst>
              <a:ext uri="{FF2B5EF4-FFF2-40B4-BE49-F238E27FC236}">
                <a16:creationId xmlns:a16="http://schemas.microsoft.com/office/drawing/2014/main" id="{54E62719-D731-9968-D300-191A12407A16}"/>
              </a:ext>
            </a:extLst>
          </p:cNvPr>
          <p:cNvSpPr txBox="1"/>
          <p:nvPr/>
        </p:nvSpPr>
        <p:spPr>
          <a:xfrm>
            <a:off x="6265103" y="953666"/>
            <a:ext cx="1789133" cy="369332"/>
          </a:xfrm>
          <a:prstGeom prst="rect">
            <a:avLst/>
          </a:prstGeom>
          <a:solidFill>
            <a:schemeClr val="accent2">
              <a:lumMod val="40000"/>
              <a:lumOff val="60000"/>
            </a:schemeClr>
          </a:solidFill>
        </p:spPr>
        <p:txBody>
          <a:bodyPr wrap="square" rtlCol="0">
            <a:spAutoFit/>
          </a:bodyPr>
          <a:lstStyle/>
          <a:p>
            <a:r>
              <a:rPr lang="it-IT" b="1" dirty="0">
                <a:solidFill>
                  <a:srgbClr val="FF0000"/>
                </a:solidFill>
              </a:rPr>
              <a:t>Giardini La Lizza</a:t>
            </a:r>
          </a:p>
        </p:txBody>
      </p:sp>
      <p:cxnSp>
        <p:nvCxnSpPr>
          <p:cNvPr id="19" name="Connettore 2 18">
            <a:extLst>
              <a:ext uri="{FF2B5EF4-FFF2-40B4-BE49-F238E27FC236}">
                <a16:creationId xmlns:a16="http://schemas.microsoft.com/office/drawing/2014/main" id="{AD5874E5-D68D-A346-D4B7-97DFC4427829}"/>
              </a:ext>
            </a:extLst>
          </p:cNvPr>
          <p:cNvCxnSpPr/>
          <p:nvPr/>
        </p:nvCxnSpPr>
        <p:spPr>
          <a:xfrm>
            <a:off x="7002049" y="1402004"/>
            <a:ext cx="0" cy="497910"/>
          </a:xfrm>
          <a:prstGeom prst="straightConnector1">
            <a:avLst/>
          </a:prstGeom>
          <a:ln w="508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444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D338311-C0FB-45E2-B4AF-82ABC9955072}"/>
              </a:ext>
            </a:extLst>
          </p:cNvPr>
          <p:cNvSpPr>
            <a:spLocks noGrp="1"/>
          </p:cNvSpPr>
          <p:nvPr>
            <p:ph idx="1"/>
          </p:nvPr>
        </p:nvSpPr>
        <p:spPr>
          <a:xfrm>
            <a:off x="435819" y="561801"/>
            <a:ext cx="11529848" cy="1456194"/>
          </a:xfrm>
        </p:spPr>
        <p:txBody>
          <a:bodyPr>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36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36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Check on </a:t>
            </a:r>
            <a:r>
              <a:rPr kumimoji="0" lang="it-IT" sz="3600" b="1" i="0" u="none" strike="noStrike" kern="1200" cap="none" spc="0" normalizeH="0" baseline="0" noProof="0" dirty="0" err="1">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our</a:t>
            </a:r>
            <a:r>
              <a:rPr kumimoji="0" lang="it-IT" sz="36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 official </a:t>
            </a:r>
            <a:r>
              <a:rPr kumimoji="0" lang="it-IT" sz="3600" b="1" i="0" u="none" strike="noStrike" kern="1200" cap="none" spc="0" normalizeH="0" baseline="0" noProof="0" dirty="0" err="1">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channel</a:t>
            </a:r>
            <a:r>
              <a:rPr kumimoji="0" lang="it-IT" sz="36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 for more info on Tuscany: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36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hlinkClick r:id="rId2"/>
              </a:rPr>
              <a:t>https://www.visittuscany.com/it/</a:t>
            </a:r>
            <a:endParaRPr kumimoji="0" lang="it-IT" sz="36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36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36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See </a:t>
            </a:r>
            <a:r>
              <a:rPr kumimoji="0" lang="it-IT" sz="3600" b="1" i="0" u="none" strike="noStrike" kern="1200" cap="none" spc="0" normalizeH="0" baseline="0" noProof="0" dirty="0" err="1">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you</a:t>
            </a:r>
            <a:r>
              <a:rPr kumimoji="0" lang="it-IT" sz="36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 in Florence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36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and stay </a:t>
            </a:r>
            <a:r>
              <a:rPr kumimoji="0" lang="it-IT" sz="3600" b="1" i="0" u="none" strike="noStrike" kern="1200" cap="none" spc="0" normalizeH="0" baseline="0" noProof="0" dirty="0" err="1">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tuned</a:t>
            </a:r>
            <a:r>
              <a:rPr kumimoji="0" lang="it-IT" sz="36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 for </a:t>
            </a:r>
            <a:r>
              <a:rPr kumimoji="0" lang="it-IT" sz="3600" b="1" i="0" u="none" strike="noStrike" kern="1200" cap="none" spc="0" normalizeH="0" baseline="0" noProof="0" dirty="0" err="1">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further</a:t>
            </a:r>
            <a:r>
              <a:rPr kumimoji="0" lang="it-IT" sz="36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 updates on the workshop!</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3600" b="1" i="0" u="none" strike="noStrike" kern="1200" cap="none" spc="0" normalizeH="0" baseline="0" noProof="0" dirty="0">
              <a:ln>
                <a:noFill/>
              </a:ln>
              <a:solidFill>
                <a:srgbClr val="333399"/>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endParaRPr>
          </a:p>
          <a:p>
            <a:pPr marL="0" indent="0" algn="ctr">
              <a:buNone/>
            </a:pPr>
            <a:endParaRPr lang="it-IT" sz="3600" dirty="0">
              <a:latin typeface="Roboto Black" panose="02000000000000000000" pitchFamily="2" charset="0"/>
              <a:ea typeface="Roboto Black" panose="02000000000000000000" pitchFamily="2" charset="0"/>
            </a:endParaRPr>
          </a:p>
        </p:txBody>
      </p:sp>
      <p:sp>
        <p:nvSpPr>
          <p:cNvPr id="4" name="Segnaposto numero diapositiva 3">
            <a:extLst>
              <a:ext uri="{FF2B5EF4-FFF2-40B4-BE49-F238E27FC236}">
                <a16:creationId xmlns:a16="http://schemas.microsoft.com/office/drawing/2014/main" id="{C62FB059-D49B-4B74-9654-C9AE3C25BDE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52C3C-5445-4200-972D-CDEF2DF3036D}" type="slidenum">
              <a:rPr kumimoji="0" lang="en-GB" sz="1000" b="0" i="0" u="none" strike="noStrike" kern="1200" cap="none" spc="0" normalizeH="0" baseline="0" noProof="0" smtClean="0">
                <a:ln>
                  <a:noFill/>
                </a:ln>
                <a:solidFill>
                  <a:srgbClr val="333399"/>
                </a:solidFill>
                <a:effectLst/>
                <a:uLnTx/>
                <a:uFillTx/>
                <a:latin typeface="Impact" panose="020B080603090205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a:ln>
                <a:noFill/>
              </a:ln>
              <a:solidFill>
                <a:srgbClr val="333399"/>
              </a:solidFill>
              <a:effectLst/>
              <a:uLnTx/>
              <a:uFillTx/>
              <a:latin typeface="Impact" panose="020B0806030902050204" pitchFamily="34" charset="0"/>
              <a:ea typeface="+mn-ea"/>
              <a:cs typeface="+mn-cs"/>
            </a:endParaRPr>
          </a:p>
        </p:txBody>
      </p:sp>
    </p:spTree>
    <p:extLst>
      <p:ext uri="{BB962C8B-B14F-4D97-AF65-F5344CB8AC3E}">
        <p14:creationId xmlns:p14="http://schemas.microsoft.com/office/powerpoint/2010/main" val="1319602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DEA1BE-06A2-400A-A0D1-2C2167E9132A}"/>
              </a:ext>
            </a:extLst>
          </p:cNvPr>
          <p:cNvSpPr>
            <a:spLocks noGrp="1"/>
          </p:cNvSpPr>
          <p:nvPr>
            <p:ph type="title"/>
          </p:nvPr>
        </p:nvSpPr>
        <p:spPr>
          <a:xfrm>
            <a:off x="0" y="365125"/>
            <a:ext cx="12192000" cy="1325563"/>
          </a:xfrm>
          <a:solidFill>
            <a:srgbClr val="92D050"/>
          </a:solidFill>
        </p:spPr>
        <p:txBody>
          <a:bodyPr/>
          <a:lstStyle/>
          <a:p>
            <a:r>
              <a:rPr lang="it-IT" sz="4400" dirty="0" err="1">
                <a:solidFill>
                  <a:schemeClr val="bg1"/>
                </a:solidFill>
                <a:effectLst>
                  <a:outerShdw blurRad="38100" dist="38100" dir="2700000" algn="tl">
                    <a:srgbClr val="000000">
                      <a:alpha val="43137"/>
                    </a:srgbClr>
                  </a:outerShdw>
                </a:effectLst>
              </a:rPr>
              <a:t>Contacts</a:t>
            </a:r>
            <a:endParaRPr lang="it-IT" dirty="0">
              <a:solidFill>
                <a:schemeClr val="bg1"/>
              </a:solidFill>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DD338311-C0FB-45E2-B4AF-82ABC9955072}"/>
              </a:ext>
            </a:extLst>
          </p:cNvPr>
          <p:cNvSpPr>
            <a:spLocks noGrp="1"/>
          </p:cNvSpPr>
          <p:nvPr>
            <p:ph idx="1"/>
          </p:nvPr>
        </p:nvSpPr>
        <p:spPr>
          <a:xfrm>
            <a:off x="925882" y="2237667"/>
            <a:ext cx="10515600" cy="2746375"/>
          </a:xfrm>
        </p:spPr>
        <p:txBody>
          <a:bodyPr/>
          <a:lstStyle/>
          <a:p>
            <a:pPr marL="2606675" marR="0" lvl="1" indent="0" algn="l" defTabSz="642915"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it-IT" sz="3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Roboto Black" panose="02000000000000000000" pitchFamily="2" charset="0"/>
                <a:ea typeface="Roboto Black" panose="02000000000000000000" pitchFamily="2" charset="0"/>
              </a:rPr>
              <a:t>Regione Toscana</a:t>
            </a:r>
          </a:p>
          <a:p>
            <a:pPr marL="2606675" marR="0" lvl="1" indent="0" algn="l" defTabSz="642915"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it-IT" sz="2000" b="0" i="1"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Settore Apprendistato e Tirocini</a:t>
            </a:r>
          </a:p>
          <a:p>
            <a:pPr marL="2606675" marR="0" lvl="1" indent="0" algn="l" defTabSz="642915"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it-IT" sz="1300" b="1"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endParaRPr>
          </a:p>
          <a:p>
            <a:pPr marL="2606675" marR="0" lvl="1" indent="0" algn="l" defTabSz="642915"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it-IT"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Miriana Bucalossi</a:t>
            </a:r>
          </a:p>
          <a:p>
            <a:pPr marL="2606675" marR="0" lvl="1" indent="0" algn="l" defTabSz="642915"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it-IT" sz="1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rPr>
              <a:t>Resp. PO Programmazione Tirocini e Apprendistato. Gestione Progetti Europei e Reti Transnazionali</a:t>
            </a:r>
          </a:p>
          <a:p>
            <a:pPr marL="2606675" marR="0" lvl="1" indent="0" algn="l" defTabSz="642915"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it-IT" sz="1400" b="1"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hlinkClick r:id="rId2"/>
              </a:rPr>
              <a:t>miriana.bucalossi@regione.toscana.it</a:t>
            </a:r>
            <a:endParaRPr kumimoji="0" lang="it-IT" sz="1400" b="1" i="0" u="none" strike="noStrike" kern="1200" cap="none" spc="0" normalizeH="0" baseline="0" noProof="0" dirty="0">
              <a:ln>
                <a:noFill/>
              </a:ln>
              <a:solidFill>
                <a:prstClr val="white"/>
              </a:solidFill>
              <a:effectLst/>
              <a:uLnTx/>
              <a:uFillTx/>
              <a:latin typeface="Roboto Light" panose="02000000000000000000" pitchFamily="2" charset="0"/>
              <a:ea typeface="Roboto Light" panose="02000000000000000000" pitchFamily="2" charset="0"/>
            </a:endParaRPr>
          </a:p>
          <a:p>
            <a:endParaRPr lang="it-IT" dirty="0">
              <a:latin typeface="Roboto Black" panose="02000000000000000000" pitchFamily="2" charset="0"/>
              <a:ea typeface="Roboto Black" panose="02000000000000000000" pitchFamily="2" charset="0"/>
            </a:endParaRPr>
          </a:p>
        </p:txBody>
      </p:sp>
      <p:sp>
        <p:nvSpPr>
          <p:cNvPr id="4" name="Segnaposto numero diapositiva 3">
            <a:extLst>
              <a:ext uri="{FF2B5EF4-FFF2-40B4-BE49-F238E27FC236}">
                <a16:creationId xmlns:a16="http://schemas.microsoft.com/office/drawing/2014/main" id="{C62FB059-D49B-4B74-9654-C9AE3C25BDE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52C3C-5445-4200-972D-CDEF2DF3036D}" type="slidenum">
              <a:rPr kumimoji="0" lang="en-GB" sz="1000" b="0" i="0" u="none" strike="noStrike" kern="1200" cap="none" spc="0" normalizeH="0" baseline="0" noProof="0" smtClean="0">
                <a:ln>
                  <a:noFill/>
                </a:ln>
                <a:solidFill>
                  <a:srgbClr val="333399"/>
                </a:solidFill>
                <a:effectLst/>
                <a:uLnTx/>
                <a:uFillTx/>
                <a:latin typeface="Impact" panose="020B080603090205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a:ln>
                <a:noFill/>
              </a:ln>
              <a:solidFill>
                <a:srgbClr val="333399"/>
              </a:solidFill>
              <a:effectLst/>
              <a:uLnTx/>
              <a:uFillTx/>
              <a:latin typeface="Impact" panose="020B0806030902050204" pitchFamily="34" charset="0"/>
              <a:ea typeface="+mn-ea"/>
              <a:cs typeface="+mn-cs"/>
            </a:endParaRPr>
          </a:p>
        </p:txBody>
      </p:sp>
      <p:pic>
        <p:nvPicPr>
          <p:cNvPr id="5" name="Immagine 4">
            <a:extLst>
              <a:ext uri="{FF2B5EF4-FFF2-40B4-BE49-F238E27FC236}">
                <a16:creationId xmlns:a16="http://schemas.microsoft.com/office/drawing/2014/main" id="{1D940CEC-58D9-4957-997D-12B752B6AD34}"/>
              </a:ext>
            </a:extLst>
          </p:cNvPr>
          <p:cNvPicPr>
            <a:picLocks noChangeAspect="1"/>
          </p:cNvPicPr>
          <p:nvPr/>
        </p:nvPicPr>
        <p:blipFill>
          <a:blip r:embed="rId3"/>
          <a:stretch>
            <a:fillRect/>
          </a:stretch>
        </p:blipFill>
        <p:spPr>
          <a:xfrm>
            <a:off x="1268354" y="2676078"/>
            <a:ext cx="1688738" cy="1505843"/>
          </a:xfrm>
          <a:prstGeom prst="rect">
            <a:avLst/>
          </a:prstGeom>
        </p:spPr>
      </p:pic>
    </p:spTree>
    <p:extLst>
      <p:ext uri="{BB962C8B-B14F-4D97-AF65-F5344CB8AC3E}">
        <p14:creationId xmlns:p14="http://schemas.microsoft.com/office/powerpoint/2010/main" val="397095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62FB059-D49B-4B74-9654-C9AE3C25BDE4}"/>
              </a:ext>
            </a:extLst>
          </p:cNvPr>
          <p:cNvSpPr>
            <a:spLocks noGrp="1"/>
          </p:cNvSpPr>
          <p:nvPr>
            <p:ph type="sldNum" sz="quarter" idx="12"/>
          </p:nvPr>
        </p:nvSpPr>
        <p:spPr>
          <a:xfrm>
            <a:off x="4724400" y="629682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52C3C-5445-4200-972D-CDEF2DF3036D}" type="slidenum">
              <a:rPr kumimoji="0" lang="en-GB" sz="1000" b="0" i="0" u="none" strike="noStrike" kern="1200" cap="none" spc="0" normalizeH="0" baseline="0" noProof="0" smtClean="0">
                <a:ln>
                  <a:noFill/>
                </a:ln>
                <a:solidFill>
                  <a:srgbClr val="333399"/>
                </a:solidFill>
                <a:effectLst/>
                <a:uLnTx/>
                <a:uFillTx/>
                <a:latin typeface="Impact" panose="020B080603090205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a:ln>
                <a:noFill/>
              </a:ln>
              <a:solidFill>
                <a:srgbClr val="333399"/>
              </a:solidFill>
              <a:effectLst/>
              <a:uLnTx/>
              <a:uFillTx/>
              <a:latin typeface="Impact" panose="020B0806030902050204" pitchFamily="34" charset="0"/>
              <a:ea typeface="+mn-ea"/>
              <a:cs typeface="+mn-cs"/>
            </a:endParaRPr>
          </a:p>
        </p:txBody>
      </p:sp>
      <p:sp>
        <p:nvSpPr>
          <p:cNvPr id="23" name="Title 1">
            <a:extLst>
              <a:ext uri="{FF2B5EF4-FFF2-40B4-BE49-F238E27FC236}">
                <a16:creationId xmlns:a16="http://schemas.microsoft.com/office/drawing/2014/main" id="{615E58F9-0705-484F-BD9A-4F937623B69A}"/>
              </a:ext>
            </a:extLst>
          </p:cNvPr>
          <p:cNvSpPr txBox="1">
            <a:spLocks/>
          </p:cNvSpPr>
          <p:nvPr/>
        </p:nvSpPr>
        <p:spPr>
          <a:xfrm>
            <a:off x="0" y="303535"/>
            <a:ext cx="12192000" cy="1325563"/>
          </a:xfrm>
          <a:prstGeom prst="rect">
            <a:avLst/>
          </a:prstGeom>
          <a:solidFill>
            <a:srgbClr val="97C58A">
              <a:alpha val="61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effectLst/>
                <a:latin typeface="Impact" panose="020B0806030902050204" pitchFamily="34" charset="0"/>
                <a:ea typeface="+mj-ea"/>
                <a:cs typeface="+mj-cs"/>
              </a:defRPr>
            </a:lvl1pPr>
          </a:lstStyle>
          <a:p>
            <a:r>
              <a:rPr lang="en-US" dirty="0" err="1">
                <a:solidFill>
                  <a:schemeClr val="bg1"/>
                </a:solidFill>
                <a:effectLst>
                  <a:outerShdw blurRad="38100" dist="38100" dir="2700000" algn="tl">
                    <a:srgbClr val="000000">
                      <a:alpha val="43137"/>
                    </a:srgbClr>
                  </a:outerShdw>
                </a:effectLst>
              </a:rPr>
              <a:t>ConnActions</a:t>
            </a:r>
            <a:br>
              <a:rPr lang="en-US" dirty="0">
                <a:solidFill>
                  <a:schemeClr val="bg1"/>
                </a:solidFill>
                <a:effectLst>
                  <a:outerShdw blurRad="38100" dist="38100" dir="2700000" algn="tl">
                    <a:srgbClr val="000000">
                      <a:alpha val="43137"/>
                    </a:srgbClr>
                  </a:outerShdw>
                </a:effectLst>
              </a:rPr>
            </a:br>
            <a:r>
              <a:rPr lang="en-US" sz="3600" i="1" dirty="0">
                <a:solidFill>
                  <a:schemeClr val="bg1"/>
                </a:solidFill>
                <a:effectLst>
                  <a:outerShdw blurRad="38100" dist="38100" dir="2700000" algn="tl">
                    <a:srgbClr val="000000">
                      <a:alpha val="43137"/>
                    </a:srgbClr>
                  </a:outerShdw>
                </a:effectLst>
                <a:latin typeface="Rockwell Nova" panose="020B0604020202020204" pitchFamily="18" charset="0"/>
              </a:rPr>
              <a:t>Tuscany: key ecosystems and their </a:t>
            </a:r>
            <a:r>
              <a:rPr lang="en-US" sz="3600" i="1" dirty="0" err="1">
                <a:solidFill>
                  <a:schemeClr val="bg1"/>
                </a:solidFill>
                <a:effectLst>
                  <a:outerShdw blurRad="38100" dist="38100" dir="2700000" algn="tl">
                    <a:srgbClr val="000000">
                      <a:alpha val="43137"/>
                    </a:srgbClr>
                  </a:outerShdw>
                </a:effectLst>
                <a:latin typeface="Rockwell Nova" panose="020B0604020202020204" pitchFamily="18" charset="0"/>
              </a:rPr>
              <a:t>ConnActions</a:t>
            </a:r>
            <a:endParaRPr lang="en-US" sz="3600" i="1" dirty="0">
              <a:solidFill>
                <a:schemeClr val="bg1"/>
              </a:solidFill>
              <a:effectLst>
                <a:outerShdw blurRad="38100" dist="38100" dir="2700000" algn="tl">
                  <a:srgbClr val="000000">
                    <a:alpha val="43137"/>
                  </a:srgbClr>
                </a:outerShdw>
              </a:effectLst>
              <a:latin typeface="Rockwell Nova" panose="020B0604020202020204" pitchFamily="18" charset="0"/>
            </a:endParaRPr>
          </a:p>
        </p:txBody>
      </p:sp>
      <p:graphicFrame>
        <p:nvGraphicFramePr>
          <p:cNvPr id="2" name="Diagramma 1"/>
          <p:cNvGraphicFramePr/>
          <p:nvPr>
            <p:extLst>
              <p:ext uri="{D42A27DB-BD31-4B8C-83A1-F6EECF244321}">
                <p14:modId xmlns:p14="http://schemas.microsoft.com/office/powerpoint/2010/main" val="1109254944"/>
              </p:ext>
            </p:extLst>
          </p:nvPr>
        </p:nvGraphicFramePr>
        <p:xfrm>
          <a:off x="2603062" y="1713186"/>
          <a:ext cx="6985876" cy="4666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86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62FB059-D49B-4B74-9654-C9AE3C25BDE4}"/>
              </a:ext>
            </a:extLst>
          </p:cNvPr>
          <p:cNvSpPr>
            <a:spLocks noGrp="1"/>
          </p:cNvSpPr>
          <p:nvPr>
            <p:ph type="sldNum" sz="quarter" idx="12"/>
          </p:nvPr>
        </p:nvSpPr>
        <p:spPr>
          <a:xfrm>
            <a:off x="4724400" y="629682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52C3C-5445-4200-972D-CDEF2DF3036D}" type="slidenum">
              <a:rPr kumimoji="0" lang="en-GB" sz="1000" b="0" i="0" u="none" strike="noStrike" kern="1200" cap="none" spc="0" normalizeH="0" baseline="0" noProof="0" smtClean="0">
                <a:ln>
                  <a:noFill/>
                </a:ln>
                <a:solidFill>
                  <a:srgbClr val="333399"/>
                </a:solidFill>
                <a:effectLst/>
                <a:uLnTx/>
                <a:uFillTx/>
                <a:latin typeface="Impact" panose="020B080603090205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srgbClr val="333399"/>
              </a:solidFill>
              <a:effectLst/>
              <a:uLnTx/>
              <a:uFillTx/>
              <a:latin typeface="Impact" panose="020B0806030902050204" pitchFamily="34" charset="0"/>
              <a:ea typeface="+mn-ea"/>
              <a:cs typeface="+mn-cs"/>
            </a:endParaRPr>
          </a:p>
        </p:txBody>
      </p:sp>
      <p:sp>
        <p:nvSpPr>
          <p:cNvPr id="23" name="Title 1">
            <a:extLst>
              <a:ext uri="{FF2B5EF4-FFF2-40B4-BE49-F238E27FC236}">
                <a16:creationId xmlns:a16="http://schemas.microsoft.com/office/drawing/2014/main" id="{615E58F9-0705-484F-BD9A-4F937623B69A}"/>
              </a:ext>
            </a:extLst>
          </p:cNvPr>
          <p:cNvSpPr txBox="1">
            <a:spLocks/>
          </p:cNvSpPr>
          <p:nvPr/>
        </p:nvSpPr>
        <p:spPr>
          <a:xfrm>
            <a:off x="0" y="310679"/>
            <a:ext cx="12192000" cy="1325563"/>
          </a:xfrm>
          <a:prstGeom prst="rect">
            <a:avLst/>
          </a:prstGeom>
          <a:solidFill>
            <a:srgbClr val="97C58A">
              <a:alpha val="61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effectLst/>
                <a:latin typeface="Impact" panose="020B0806030902050204" pitchFamily="34" charset="0"/>
                <a:ea typeface="+mj-ea"/>
                <a:cs typeface="+mj-cs"/>
              </a:defRPr>
            </a:lvl1pPr>
          </a:lstStyle>
          <a:p>
            <a:r>
              <a:rPr lang="en-US" dirty="0">
                <a:solidFill>
                  <a:schemeClr val="bg1"/>
                </a:solidFill>
                <a:effectLst>
                  <a:outerShdw blurRad="38100" dist="38100" dir="2700000" algn="tl">
                    <a:srgbClr val="000000">
                      <a:alpha val="43137"/>
                    </a:srgbClr>
                  </a:outerShdw>
                </a:effectLst>
              </a:rPr>
              <a:t>Where</a:t>
            </a:r>
            <a:br>
              <a:rPr lang="en-US" dirty="0">
                <a:solidFill>
                  <a:schemeClr val="bg1"/>
                </a:solidFill>
                <a:effectLst>
                  <a:outerShdw blurRad="38100" dist="38100" dir="2700000" algn="tl">
                    <a:srgbClr val="000000">
                      <a:alpha val="43137"/>
                    </a:srgbClr>
                  </a:outerShdw>
                </a:effectLst>
              </a:rPr>
            </a:br>
            <a:r>
              <a:rPr lang="en-US" sz="3600" i="1" dirty="0">
                <a:solidFill>
                  <a:schemeClr val="bg1"/>
                </a:solidFill>
                <a:effectLst>
                  <a:outerShdw blurRad="38100" dist="38100" dir="2700000" algn="tl">
                    <a:srgbClr val="000000">
                      <a:alpha val="43137"/>
                    </a:srgbClr>
                  </a:outerShdw>
                </a:effectLst>
                <a:latin typeface="Rockwell Nova" panose="020B0604020202020204" pitchFamily="18" charset="0"/>
              </a:rPr>
              <a:t>locations</a:t>
            </a:r>
          </a:p>
        </p:txBody>
      </p:sp>
      <p:sp>
        <p:nvSpPr>
          <p:cNvPr id="21" name="Segnaposto contenuto 5">
            <a:extLst>
              <a:ext uri="{FF2B5EF4-FFF2-40B4-BE49-F238E27FC236}">
                <a16:creationId xmlns:a16="http://schemas.microsoft.com/office/drawing/2014/main" id="{9DC21C30-7195-465B-A938-B0BD42BB45FF}"/>
              </a:ext>
            </a:extLst>
          </p:cNvPr>
          <p:cNvSpPr>
            <a:spLocks noGrp="1"/>
          </p:cNvSpPr>
          <p:nvPr>
            <p:ph idx="1"/>
          </p:nvPr>
        </p:nvSpPr>
        <p:spPr>
          <a:xfrm>
            <a:off x="3655360" y="6111903"/>
            <a:ext cx="4881279" cy="612781"/>
          </a:xfrm>
        </p:spPr>
        <p:txBody>
          <a:bodyPr>
            <a:noAutofit/>
          </a:bodyPr>
          <a:lstStyle/>
          <a:p>
            <a:r>
              <a:rPr lang="en-US" sz="1800" b="1" dirty="0">
                <a:solidFill>
                  <a:srgbClr val="FF0000"/>
                </a:solidFill>
                <a:latin typeface="Rockwell Nova" panose="02060503020205020403" pitchFamily="18" charset="0"/>
              </a:rPr>
              <a:t>Florence, Colle di Val </a:t>
            </a:r>
            <a:r>
              <a:rPr lang="en-US" sz="1800" b="1" dirty="0" err="1">
                <a:solidFill>
                  <a:srgbClr val="FF0000"/>
                </a:solidFill>
                <a:latin typeface="Rockwell Nova" panose="02060503020205020403" pitchFamily="18" charset="0"/>
              </a:rPr>
              <a:t>d’Elsa</a:t>
            </a:r>
            <a:r>
              <a:rPr lang="en-US" sz="1800" b="1" dirty="0">
                <a:solidFill>
                  <a:srgbClr val="FF0000"/>
                </a:solidFill>
                <a:latin typeface="Rockwell Nova" panose="02060503020205020403" pitchFamily="18" charset="0"/>
              </a:rPr>
              <a:t>, Siena</a:t>
            </a:r>
          </a:p>
          <a:p>
            <a:r>
              <a:rPr lang="en-US" sz="1800" b="1" dirty="0">
                <a:solidFill>
                  <a:srgbClr val="FF0000"/>
                </a:solidFill>
                <a:latin typeface="Rockwell Nova" panose="02060503020205020403" pitchFamily="18" charset="0"/>
              </a:rPr>
              <a:t>Chianti, </a:t>
            </a:r>
            <a:r>
              <a:rPr lang="en-US" sz="1800" b="1" dirty="0" err="1">
                <a:solidFill>
                  <a:srgbClr val="FF0000"/>
                </a:solidFill>
                <a:latin typeface="Rockwell Nova" panose="02060503020205020403" pitchFamily="18" charset="0"/>
              </a:rPr>
              <a:t>Valdorcia</a:t>
            </a:r>
            <a:endParaRPr lang="en-US" sz="1800" b="1" dirty="0">
              <a:solidFill>
                <a:srgbClr val="FF0000"/>
              </a:solidFill>
              <a:latin typeface="Rockwell Nova" panose="02060503020205020403" pitchFamily="18" charset="0"/>
            </a:endParaRPr>
          </a:p>
          <a:p>
            <a:endParaRPr lang="it-IT" sz="1800" dirty="0">
              <a:solidFill>
                <a:srgbClr val="FF0000"/>
              </a:solidFill>
              <a:latin typeface="Rockwell Nova" panose="02060503020205020403" pitchFamily="18" charset="0"/>
            </a:endParaRPr>
          </a:p>
        </p:txBody>
      </p:sp>
      <p:pic>
        <p:nvPicPr>
          <p:cNvPr id="2" name="Immagin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38031" y="476166"/>
            <a:ext cx="3003989" cy="1690256"/>
          </a:xfrm>
          <a:prstGeom prst="rect">
            <a:avLst/>
          </a:prstGeom>
        </p:spPr>
      </p:pic>
      <p:pic>
        <p:nvPicPr>
          <p:cNvPr id="3" name="Immagin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31933" y="392557"/>
            <a:ext cx="2160237" cy="2880316"/>
          </a:xfrm>
          <a:prstGeom prst="rect">
            <a:avLst/>
          </a:prstGeom>
        </p:spPr>
      </p:pic>
      <p:pic>
        <p:nvPicPr>
          <p:cNvPr id="6" name="Immagin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56572" y="4379323"/>
            <a:ext cx="3593553" cy="1722105"/>
          </a:xfrm>
          <a:prstGeom prst="rect">
            <a:avLst/>
          </a:prstGeom>
        </p:spPr>
      </p:pic>
      <p:pic>
        <p:nvPicPr>
          <p:cNvPr id="7" name="Immagin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57484" y="2302750"/>
            <a:ext cx="3884536" cy="1940245"/>
          </a:xfrm>
          <a:prstGeom prst="rect">
            <a:avLst/>
          </a:prstGeom>
        </p:spPr>
      </p:pic>
      <p:pic>
        <p:nvPicPr>
          <p:cNvPr id="5" name="Elementi multimediali online 4" title="COLLE in one word 280123">
            <a:hlinkClick r:id="" action="ppaction://media"/>
            <a:extLst>
              <a:ext uri="{FF2B5EF4-FFF2-40B4-BE49-F238E27FC236}">
                <a16:creationId xmlns:a16="http://schemas.microsoft.com/office/drawing/2014/main" id="{0FB42C23-657E-B109-84EC-A71B233A6EA4}"/>
              </a:ext>
            </a:extLst>
          </p:cNvPr>
          <p:cNvPicPr>
            <a:picLocks noRot="1" noChangeAspect="1"/>
          </p:cNvPicPr>
          <p:nvPr>
            <a:videoFile r:link="rId1"/>
          </p:nvPr>
        </p:nvPicPr>
        <p:blipFill>
          <a:blip r:embed="rId14"/>
          <a:stretch>
            <a:fillRect/>
          </a:stretch>
        </p:blipFill>
        <p:spPr>
          <a:xfrm>
            <a:off x="229333" y="3282665"/>
            <a:ext cx="2540000" cy="1435100"/>
          </a:xfrm>
          <a:prstGeom prst="rect">
            <a:avLst/>
          </a:prstGeom>
        </p:spPr>
      </p:pic>
      <p:pic>
        <p:nvPicPr>
          <p:cNvPr id="8" name="Elementi multimediali online 7" title="Valdelsa Valdicecina, come ti piace!">
            <a:hlinkClick r:id="" action="ppaction://media"/>
            <a:extLst>
              <a:ext uri="{FF2B5EF4-FFF2-40B4-BE49-F238E27FC236}">
                <a16:creationId xmlns:a16="http://schemas.microsoft.com/office/drawing/2014/main" id="{E2C9DE50-4E78-E268-3B45-3B9753DDBF02}"/>
              </a:ext>
            </a:extLst>
          </p:cNvPr>
          <p:cNvPicPr>
            <a:picLocks noRot="1" noChangeAspect="1"/>
          </p:cNvPicPr>
          <p:nvPr>
            <a:videoFile r:link="rId2"/>
          </p:nvPr>
        </p:nvPicPr>
        <p:blipFill>
          <a:blip r:embed="rId15"/>
          <a:stretch>
            <a:fillRect/>
          </a:stretch>
        </p:blipFill>
        <p:spPr>
          <a:xfrm>
            <a:off x="2904982" y="1491044"/>
            <a:ext cx="2540000" cy="1435100"/>
          </a:xfrm>
          <a:prstGeom prst="rect">
            <a:avLst/>
          </a:prstGeom>
        </p:spPr>
      </p:pic>
      <p:pic>
        <p:nvPicPr>
          <p:cNvPr id="9" name="Elementi multimediali online 8" title="Terre di Siena">
            <a:hlinkClick r:id="" action="ppaction://media"/>
            <a:extLst>
              <a:ext uri="{FF2B5EF4-FFF2-40B4-BE49-F238E27FC236}">
                <a16:creationId xmlns:a16="http://schemas.microsoft.com/office/drawing/2014/main" id="{1D8BBCDA-3279-01F3-7C5D-692FF7A7E670}"/>
              </a:ext>
            </a:extLst>
          </p:cNvPr>
          <p:cNvPicPr>
            <a:picLocks noRot="1" noChangeAspect="1"/>
          </p:cNvPicPr>
          <p:nvPr>
            <a:videoFile r:link="rId3"/>
          </p:nvPr>
        </p:nvPicPr>
        <p:blipFill>
          <a:blip r:embed="rId16"/>
          <a:stretch>
            <a:fillRect/>
          </a:stretch>
        </p:blipFill>
        <p:spPr>
          <a:xfrm>
            <a:off x="2862230" y="2992751"/>
            <a:ext cx="2540000" cy="1435100"/>
          </a:xfrm>
          <a:prstGeom prst="rect">
            <a:avLst/>
          </a:prstGeom>
        </p:spPr>
      </p:pic>
      <p:pic>
        <p:nvPicPr>
          <p:cNvPr id="10" name="Elementi multimediali online 9" title="Firenze, come non l'hai mai vista - Toscana Rinascimento senza fine">
            <a:hlinkClick r:id="" action="ppaction://media"/>
            <a:extLst>
              <a:ext uri="{FF2B5EF4-FFF2-40B4-BE49-F238E27FC236}">
                <a16:creationId xmlns:a16="http://schemas.microsoft.com/office/drawing/2014/main" id="{23B707B3-9949-7D19-5465-F7D5F603F699}"/>
              </a:ext>
            </a:extLst>
          </p:cNvPr>
          <p:cNvPicPr>
            <a:picLocks noRot="1" noChangeAspect="1"/>
          </p:cNvPicPr>
          <p:nvPr>
            <a:videoFile r:link="rId4"/>
          </p:nvPr>
        </p:nvPicPr>
        <p:blipFill>
          <a:blip r:embed="rId17"/>
          <a:stretch>
            <a:fillRect/>
          </a:stretch>
        </p:blipFill>
        <p:spPr>
          <a:xfrm>
            <a:off x="247807" y="1754291"/>
            <a:ext cx="2540000" cy="1435100"/>
          </a:xfrm>
          <a:prstGeom prst="rect">
            <a:avLst/>
          </a:prstGeom>
        </p:spPr>
      </p:pic>
      <p:pic>
        <p:nvPicPr>
          <p:cNvPr id="11" name="Elementi multimediali online 10" title="Spot Evento Summer">
            <a:hlinkClick r:id="" action="ppaction://media"/>
            <a:extLst>
              <a:ext uri="{FF2B5EF4-FFF2-40B4-BE49-F238E27FC236}">
                <a16:creationId xmlns:a16="http://schemas.microsoft.com/office/drawing/2014/main" id="{C62D7DA7-7B54-9DA1-1C65-251E64FBFDCA}"/>
              </a:ext>
            </a:extLst>
          </p:cNvPr>
          <p:cNvPicPr>
            <a:picLocks noRot="1" noChangeAspect="1"/>
          </p:cNvPicPr>
          <p:nvPr>
            <a:videoFile r:link="rId5"/>
          </p:nvPr>
        </p:nvPicPr>
        <p:blipFill>
          <a:blip r:embed="rId18"/>
          <a:stretch>
            <a:fillRect/>
          </a:stretch>
        </p:blipFill>
        <p:spPr>
          <a:xfrm>
            <a:off x="250709" y="4835814"/>
            <a:ext cx="2540000" cy="1435100"/>
          </a:xfrm>
          <a:prstGeom prst="rect">
            <a:avLst/>
          </a:prstGeom>
        </p:spPr>
      </p:pic>
      <p:pic>
        <p:nvPicPr>
          <p:cNvPr id="12" name="Elementi multimediali online 11" title="Trailer – La Leggenda del Gallo Nero">
            <a:hlinkClick r:id="" action="ppaction://media"/>
            <a:extLst>
              <a:ext uri="{FF2B5EF4-FFF2-40B4-BE49-F238E27FC236}">
                <a16:creationId xmlns:a16="http://schemas.microsoft.com/office/drawing/2014/main" id="{F123143F-DAF5-C9F0-A7A6-1F2C109F027C}"/>
              </a:ext>
            </a:extLst>
          </p:cNvPr>
          <p:cNvPicPr>
            <a:picLocks noRot="1" noChangeAspect="1"/>
          </p:cNvPicPr>
          <p:nvPr>
            <a:videoFile r:link="rId6"/>
          </p:nvPr>
        </p:nvPicPr>
        <p:blipFill>
          <a:blip r:embed="rId19"/>
          <a:stretch>
            <a:fillRect/>
          </a:stretch>
        </p:blipFill>
        <p:spPr>
          <a:xfrm>
            <a:off x="2904982" y="4508624"/>
            <a:ext cx="2540000" cy="1435100"/>
          </a:xfrm>
          <a:prstGeom prst="rect">
            <a:avLst/>
          </a:prstGeom>
        </p:spPr>
      </p:pic>
      <p:pic>
        <p:nvPicPr>
          <p:cNvPr id="13" name="Elementi multimediali online 12" title="TUSCANY Val D'Orcia | Pienza, Montepulciano, Montalcino [4K scenic travel]">
            <a:hlinkClick r:id="" action="ppaction://media"/>
            <a:extLst>
              <a:ext uri="{FF2B5EF4-FFF2-40B4-BE49-F238E27FC236}">
                <a16:creationId xmlns:a16="http://schemas.microsoft.com/office/drawing/2014/main" id="{28CC0986-B498-E032-7399-57F7FB618BB3}"/>
              </a:ext>
            </a:extLst>
          </p:cNvPr>
          <p:cNvPicPr>
            <a:picLocks noRot="1" noChangeAspect="1"/>
          </p:cNvPicPr>
          <p:nvPr>
            <a:videoFile r:link="rId7"/>
          </p:nvPr>
        </p:nvPicPr>
        <p:blipFill>
          <a:blip r:embed="rId20"/>
          <a:stretch>
            <a:fillRect/>
          </a:stretch>
        </p:blipFill>
        <p:spPr>
          <a:xfrm>
            <a:off x="5606865" y="3457795"/>
            <a:ext cx="2540000" cy="1435100"/>
          </a:xfrm>
          <a:prstGeom prst="rect">
            <a:avLst/>
          </a:prstGeom>
        </p:spPr>
      </p:pic>
    </p:spTree>
    <p:extLst>
      <p:ext uri="{BB962C8B-B14F-4D97-AF65-F5344CB8AC3E}">
        <p14:creationId xmlns:p14="http://schemas.microsoft.com/office/powerpoint/2010/main" val="70344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10"/>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11"/>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12"/>
                                        </p:tgtEl>
                                      </p:cBhvr>
                                    </p:cmd>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1" fill="hold" display="0">
                  <p:stCondLst>
                    <p:cond delay="indefinite"/>
                  </p:stCondLst>
                </p:cTn>
                <p:tgtEl>
                  <p:spTgt spid="5"/>
                </p:tgtEl>
              </p:cMediaNode>
            </p:video>
            <p:seq concurrent="1" nextAc="seek">
              <p:cTn id="32" restart="whenNotActive" fill="hold" evtFilter="cancelBubble" nodeType="interactiveSeq">
                <p:stCondLst>
                  <p:cond evt="onClick" delay="0">
                    <p:tgtEl>
                      <p:spTgt spid="5"/>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5"/>
                                        </p:tgtEl>
                                      </p:cBhvr>
                                    </p:cmd>
                                  </p:childTnLst>
                                </p:cTn>
                              </p:par>
                            </p:childTnLst>
                          </p:cTn>
                        </p:par>
                      </p:childTnLst>
                    </p:cTn>
                  </p:par>
                </p:childTnLst>
              </p:cTn>
              <p:nextCondLst>
                <p:cond evt="onClick" delay="0">
                  <p:tgtEl>
                    <p:spTgt spid="5"/>
                  </p:tgtEl>
                </p:cond>
              </p:nextCondLst>
            </p:seq>
            <p:video>
              <p:cMediaNode vol="80000">
                <p:cTn id="37" fill="hold" display="0">
                  <p:stCondLst>
                    <p:cond delay="indefinite"/>
                  </p:stCondLst>
                </p:cTn>
                <p:tgtEl>
                  <p:spTgt spid="8"/>
                </p:tgtEl>
              </p:cMediaNode>
            </p:video>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8"/>
                                        </p:tgtEl>
                                      </p:cBhvr>
                                    </p:cmd>
                                  </p:childTnLst>
                                </p:cTn>
                              </p:par>
                            </p:childTnLst>
                          </p:cTn>
                        </p:par>
                      </p:childTnLst>
                    </p:cTn>
                  </p:par>
                </p:childTnLst>
              </p:cTn>
              <p:nextCondLst>
                <p:cond evt="onClick" delay="0">
                  <p:tgtEl>
                    <p:spTgt spid="8"/>
                  </p:tgtEl>
                </p:cond>
              </p:nextCondLst>
            </p:seq>
            <p:video>
              <p:cMediaNode vol="80000">
                <p:cTn id="43" fill="hold" display="0">
                  <p:stCondLst>
                    <p:cond delay="indefinite"/>
                  </p:stCondLst>
                </p:cTn>
                <p:tgtEl>
                  <p:spTgt spid="9"/>
                </p:tgtEl>
              </p:cMediaNode>
            </p:video>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2" presetClass="mediacall" presetSubtype="0" fill="hold" nodeType="clickEffect">
                                  <p:stCondLst>
                                    <p:cond delay="0"/>
                                  </p:stCondLst>
                                  <p:childTnLst>
                                    <p:cmd type="call" cmd="togglePause">
                                      <p:cBhvr>
                                        <p:cTn id="48" dur="1" fill="hold"/>
                                        <p:tgtEl>
                                          <p:spTgt spid="9"/>
                                        </p:tgtEl>
                                      </p:cBhvr>
                                    </p:cmd>
                                  </p:childTnLst>
                                </p:cTn>
                              </p:par>
                            </p:childTnLst>
                          </p:cTn>
                        </p:par>
                      </p:childTnLst>
                    </p:cTn>
                  </p:par>
                </p:childTnLst>
              </p:cTn>
              <p:nextCondLst>
                <p:cond evt="onClick" delay="0">
                  <p:tgtEl>
                    <p:spTgt spid="9"/>
                  </p:tgtEl>
                </p:cond>
              </p:nextCondLst>
            </p:seq>
            <p:video>
              <p:cMediaNode vol="80000">
                <p:cTn id="49" fill="hold" display="0">
                  <p:stCondLst>
                    <p:cond delay="indefinite"/>
                  </p:stCondLst>
                </p:cTn>
                <p:tgtEl>
                  <p:spTgt spid="10"/>
                </p:tgtEl>
              </p:cMediaNode>
            </p:video>
            <p:seq concurrent="1" nextAc="seek">
              <p:cTn id="50" restart="whenNotActive" fill="hold" evtFilter="cancelBubble" nodeType="interactiveSeq">
                <p:stCondLst>
                  <p:cond evt="onClick" delay="0">
                    <p:tgtEl>
                      <p:spTgt spid="10"/>
                    </p:tgtEl>
                  </p:cond>
                </p:stCondLst>
                <p:endSync evt="end" delay="0">
                  <p:rtn val="all"/>
                </p:endSync>
                <p:childTnLst>
                  <p:par>
                    <p:cTn id="51" fill="hold">
                      <p:stCondLst>
                        <p:cond delay="0"/>
                      </p:stCondLst>
                      <p:childTnLst>
                        <p:par>
                          <p:cTn id="52" fill="hold">
                            <p:stCondLst>
                              <p:cond delay="0"/>
                            </p:stCondLst>
                            <p:childTnLst>
                              <p:par>
                                <p:cTn id="53" presetID="2" presetClass="mediacall" presetSubtype="0" fill="hold" nodeType="clickEffect">
                                  <p:stCondLst>
                                    <p:cond delay="0"/>
                                  </p:stCondLst>
                                  <p:childTnLst>
                                    <p:cmd type="call" cmd="togglePause">
                                      <p:cBhvr>
                                        <p:cTn id="54" dur="1" fill="hold"/>
                                        <p:tgtEl>
                                          <p:spTgt spid="10"/>
                                        </p:tgtEl>
                                      </p:cBhvr>
                                    </p:cmd>
                                  </p:childTnLst>
                                </p:cTn>
                              </p:par>
                            </p:childTnLst>
                          </p:cTn>
                        </p:par>
                      </p:childTnLst>
                    </p:cTn>
                  </p:par>
                </p:childTnLst>
              </p:cTn>
              <p:nextCondLst>
                <p:cond evt="onClick" delay="0">
                  <p:tgtEl>
                    <p:spTgt spid="10"/>
                  </p:tgtEl>
                </p:cond>
              </p:nextCondLst>
            </p:seq>
            <p:video>
              <p:cMediaNode vol="80000">
                <p:cTn id="55" fill="hold" display="0">
                  <p:stCondLst>
                    <p:cond delay="indefinite"/>
                  </p:stCondLst>
                </p:cTn>
                <p:tgtEl>
                  <p:spTgt spid="11"/>
                </p:tgtEl>
              </p:cMediaNode>
            </p:video>
            <p:seq concurrent="1" nextAc="seek">
              <p:cTn id="56" restart="whenNotActive" fill="hold" evtFilter="cancelBubble" nodeType="interactiveSeq">
                <p:stCondLst>
                  <p:cond evt="onClick" delay="0">
                    <p:tgtEl>
                      <p:spTgt spid="11"/>
                    </p:tgtEl>
                  </p:cond>
                </p:stCondLst>
                <p:endSync evt="end" delay="0">
                  <p:rtn val="all"/>
                </p:endSync>
                <p:childTnLst>
                  <p:par>
                    <p:cTn id="57" fill="hold">
                      <p:stCondLst>
                        <p:cond delay="0"/>
                      </p:stCondLst>
                      <p:childTnLst>
                        <p:par>
                          <p:cTn id="58" fill="hold">
                            <p:stCondLst>
                              <p:cond delay="0"/>
                            </p:stCondLst>
                            <p:childTnLst>
                              <p:par>
                                <p:cTn id="59" presetID="2" presetClass="mediacall" presetSubtype="0" fill="hold" nodeType="clickEffect">
                                  <p:stCondLst>
                                    <p:cond delay="0"/>
                                  </p:stCondLst>
                                  <p:childTnLst>
                                    <p:cmd type="call" cmd="togglePause">
                                      <p:cBhvr>
                                        <p:cTn id="60" dur="1" fill="hold"/>
                                        <p:tgtEl>
                                          <p:spTgt spid="11"/>
                                        </p:tgtEl>
                                      </p:cBhvr>
                                    </p:cmd>
                                  </p:childTnLst>
                                </p:cTn>
                              </p:par>
                            </p:childTnLst>
                          </p:cTn>
                        </p:par>
                      </p:childTnLst>
                    </p:cTn>
                  </p:par>
                </p:childTnLst>
              </p:cTn>
              <p:nextCondLst>
                <p:cond evt="onClick" delay="0">
                  <p:tgtEl>
                    <p:spTgt spid="11"/>
                  </p:tgtEl>
                </p:cond>
              </p:nextCondLst>
            </p:seq>
            <p:video>
              <p:cMediaNode vol="80000">
                <p:cTn id="61" fill="hold" display="0">
                  <p:stCondLst>
                    <p:cond delay="indefinite"/>
                  </p:stCondLst>
                </p:cTn>
                <p:tgtEl>
                  <p:spTgt spid="12"/>
                </p:tgtEl>
              </p:cMediaNode>
            </p:video>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2" presetClass="mediacall" presetSubtype="0" fill="hold" nodeType="clickEffect">
                                  <p:stCondLst>
                                    <p:cond delay="0"/>
                                  </p:stCondLst>
                                  <p:childTnLst>
                                    <p:cmd type="call" cmd="togglePause">
                                      <p:cBhvr>
                                        <p:cTn id="66" dur="1" fill="hold"/>
                                        <p:tgtEl>
                                          <p:spTgt spid="12"/>
                                        </p:tgtEl>
                                      </p:cBhvr>
                                    </p:cmd>
                                  </p:childTnLst>
                                </p:cTn>
                              </p:par>
                            </p:childTnLst>
                          </p:cTn>
                        </p:par>
                      </p:childTnLst>
                    </p:cTn>
                  </p:par>
                </p:childTnLst>
              </p:cTn>
              <p:nextCondLst>
                <p:cond evt="onClick" delay="0">
                  <p:tgtEl>
                    <p:spTgt spid="12"/>
                  </p:tgtEl>
                </p:cond>
              </p:nextCondLst>
            </p:seq>
            <p:video>
              <p:cMediaNode vol="80000">
                <p:cTn id="67" fill="hold" display="0">
                  <p:stCondLst>
                    <p:cond delay="indefinite"/>
                  </p:stCondLst>
                </p:cTn>
                <p:tgtEl>
                  <p:spTgt spid="13"/>
                </p:tgtEl>
              </p:cMediaNode>
            </p:video>
            <p:seq concurrent="1" nextAc="seek">
              <p:cTn id="68" restart="whenNotActive" fill="hold" evtFilter="cancelBubble" nodeType="interactiveSeq">
                <p:stCondLst>
                  <p:cond evt="onClick" delay="0">
                    <p:tgtEl>
                      <p:spTgt spid="13"/>
                    </p:tgtEl>
                  </p:cond>
                </p:stCondLst>
                <p:endSync evt="end" delay="0">
                  <p:rtn val="all"/>
                </p:endSync>
                <p:childTnLst>
                  <p:par>
                    <p:cTn id="69" fill="hold">
                      <p:stCondLst>
                        <p:cond delay="0"/>
                      </p:stCondLst>
                      <p:childTnLst>
                        <p:par>
                          <p:cTn id="70" fill="hold">
                            <p:stCondLst>
                              <p:cond delay="0"/>
                            </p:stCondLst>
                            <p:childTnLst>
                              <p:par>
                                <p:cTn id="71" presetID="2" presetClass="mediacall" presetSubtype="0" fill="hold" nodeType="clickEffect">
                                  <p:stCondLst>
                                    <p:cond delay="0"/>
                                  </p:stCondLst>
                                  <p:childTnLst>
                                    <p:cmd type="call" cmd="togglePause">
                                      <p:cBhvr>
                                        <p:cTn id="7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62FB059-D49B-4B74-9654-C9AE3C25BDE4}"/>
              </a:ext>
            </a:extLst>
          </p:cNvPr>
          <p:cNvSpPr>
            <a:spLocks noGrp="1"/>
          </p:cNvSpPr>
          <p:nvPr>
            <p:ph type="sldNum" sz="quarter" idx="12"/>
          </p:nvPr>
        </p:nvSpPr>
        <p:spPr>
          <a:xfrm>
            <a:off x="4724400" y="629682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52C3C-5445-4200-972D-CDEF2DF3036D}" type="slidenum">
              <a:rPr kumimoji="0" lang="en-GB" sz="1000" b="0" i="0" u="none" strike="noStrike" kern="1200" cap="none" spc="0" normalizeH="0" baseline="0" noProof="0" smtClean="0">
                <a:ln>
                  <a:noFill/>
                </a:ln>
                <a:solidFill>
                  <a:srgbClr val="333399"/>
                </a:solidFill>
                <a:effectLst/>
                <a:uLnTx/>
                <a:uFillTx/>
                <a:latin typeface="Impact" panose="020B080603090205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srgbClr val="333399"/>
              </a:solidFill>
              <a:effectLst/>
              <a:uLnTx/>
              <a:uFillTx/>
              <a:latin typeface="Impact" panose="020B0806030902050204" pitchFamily="34" charset="0"/>
              <a:ea typeface="+mn-ea"/>
              <a:cs typeface="+mn-cs"/>
            </a:endParaRPr>
          </a:p>
        </p:txBody>
      </p:sp>
      <p:sp>
        <p:nvSpPr>
          <p:cNvPr id="23" name="Title 1">
            <a:extLst>
              <a:ext uri="{FF2B5EF4-FFF2-40B4-BE49-F238E27FC236}">
                <a16:creationId xmlns:a16="http://schemas.microsoft.com/office/drawing/2014/main" id="{615E58F9-0705-484F-BD9A-4F937623B69A}"/>
              </a:ext>
            </a:extLst>
          </p:cNvPr>
          <p:cNvSpPr txBox="1">
            <a:spLocks/>
          </p:cNvSpPr>
          <p:nvPr/>
        </p:nvSpPr>
        <p:spPr>
          <a:xfrm>
            <a:off x="0" y="310679"/>
            <a:ext cx="12192000" cy="1325563"/>
          </a:xfrm>
          <a:prstGeom prst="rect">
            <a:avLst/>
          </a:prstGeom>
          <a:solidFill>
            <a:srgbClr val="97C58A">
              <a:alpha val="61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effectLst/>
                <a:latin typeface="Impact" panose="020B0806030902050204" pitchFamily="34" charset="0"/>
                <a:ea typeface="+mj-ea"/>
                <a:cs typeface="+mj-cs"/>
              </a:defRPr>
            </a:lvl1pPr>
          </a:lstStyle>
          <a:p>
            <a:r>
              <a:rPr lang="en-US" dirty="0">
                <a:solidFill>
                  <a:schemeClr val="bg1"/>
                </a:solidFill>
                <a:effectLst>
                  <a:outerShdw blurRad="38100" dist="38100" dir="2700000" algn="tl">
                    <a:srgbClr val="000000">
                      <a:alpha val="43137"/>
                    </a:srgbClr>
                  </a:outerShdw>
                </a:effectLst>
              </a:rPr>
              <a:t>Draft Program</a:t>
            </a:r>
            <a:br>
              <a:rPr lang="en-US" dirty="0">
                <a:solidFill>
                  <a:schemeClr val="bg1"/>
                </a:solidFill>
                <a:effectLst>
                  <a:outerShdw blurRad="38100" dist="38100" dir="2700000" algn="tl">
                    <a:srgbClr val="000000">
                      <a:alpha val="43137"/>
                    </a:srgbClr>
                  </a:outerShdw>
                </a:effectLst>
              </a:rPr>
            </a:br>
            <a:r>
              <a:rPr lang="en-US" sz="3600" i="1" dirty="0">
                <a:solidFill>
                  <a:schemeClr val="bg1"/>
                </a:solidFill>
                <a:effectLst>
                  <a:outerShdw blurRad="38100" dist="38100" dir="2700000" algn="tl">
                    <a:srgbClr val="000000">
                      <a:alpha val="43137"/>
                    </a:srgbClr>
                  </a:outerShdw>
                </a:effectLst>
                <a:latin typeface="Rockwell Nova" panose="020B0604020202020204" pitchFamily="18" charset="0"/>
              </a:rPr>
              <a:t>locations</a:t>
            </a:r>
          </a:p>
        </p:txBody>
      </p:sp>
      <p:graphicFrame>
        <p:nvGraphicFramePr>
          <p:cNvPr id="8" name="Segnaposto contenuto 7"/>
          <p:cNvGraphicFramePr>
            <a:graphicFrameLocks noGrp="1"/>
          </p:cNvGraphicFramePr>
          <p:nvPr>
            <p:ph idx="1"/>
            <p:extLst>
              <p:ext uri="{D42A27DB-BD31-4B8C-83A1-F6EECF244321}">
                <p14:modId xmlns:p14="http://schemas.microsoft.com/office/powerpoint/2010/main" val="1826729994"/>
              </p:ext>
            </p:extLst>
          </p:nvPr>
        </p:nvGraphicFramePr>
        <p:xfrm>
          <a:off x="159708" y="1559285"/>
          <a:ext cx="11872583" cy="5258257"/>
        </p:xfrm>
        <a:graphic>
          <a:graphicData uri="http://schemas.openxmlformats.org/drawingml/2006/table">
            <a:tbl>
              <a:tblPr firstRow="1" bandRow="1">
                <a:tableStyleId>{46F890A9-2807-4EBB-B81D-B2AA78EC7F39}</a:tableStyleId>
              </a:tblPr>
              <a:tblGrid>
                <a:gridCol w="2082146">
                  <a:extLst>
                    <a:ext uri="{9D8B030D-6E8A-4147-A177-3AD203B41FA5}">
                      <a16:colId xmlns:a16="http://schemas.microsoft.com/office/drawing/2014/main" val="20000"/>
                    </a:ext>
                  </a:extLst>
                </a:gridCol>
                <a:gridCol w="3374444">
                  <a:extLst>
                    <a:ext uri="{9D8B030D-6E8A-4147-A177-3AD203B41FA5}">
                      <a16:colId xmlns:a16="http://schemas.microsoft.com/office/drawing/2014/main" val="20001"/>
                    </a:ext>
                  </a:extLst>
                </a:gridCol>
                <a:gridCol w="2663406">
                  <a:extLst>
                    <a:ext uri="{9D8B030D-6E8A-4147-A177-3AD203B41FA5}">
                      <a16:colId xmlns:a16="http://schemas.microsoft.com/office/drawing/2014/main" val="20002"/>
                    </a:ext>
                  </a:extLst>
                </a:gridCol>
                <a:gridCol w="3752587">
                  <a:extLst>
                    <a:ext uri="{9D8B030D-6E8A-4147-A177-3AD203B41FA5}">
                      <a16:colId xmlns:a16="http://schemas.microsoft.com/office/drawing/2014/main" val="20003"/>
                    </a:ext>
                  </a:extLst>
                </a:gridCol>
              </a:tblGrid>
              <a:tr h="371689">
                <a:tc>
                  <a:txBody>
                    <a:bodyPr/>
                    <a:lstStyle/>
                    <a:p>
                      <a:r>
                        <a:rPr lang="it-IT" sz="1600" dirty="0"/>
                        <a:t>25/9</a:t>
                      </a:r>
                      <a:endParaRPr lang="it-IT" sz="1600" dirty="0">
                        <a:latin typeface="Roboto Light" panose="02000000000000000000" pitchFamily="2" charset="0"/>
                        <a:ea typeface="Roboto Light" panose="02000000000000000000" pitchFamily="2" charset="0"/>
                      </a:endParaRPr>
                    </a:p>
                  </a:txBody>
                  <a:tcPr/>
                </a:tc>
                <a:tc>
                  <a:txBody>
                    <a:bodyPr/>
                    <a:lstStyle/>
                    <a:p>
                      <a:r>
                        <a:rPr lang="it-IT" sz="1600" dirty="0"/>
                        <a:t>26/9</a:t>
                      </a:r>
                      <a:endParaRPr lang="it-IT" sz="1600" dirty="0">
                        <a:latin typeface="Roboto Light" panose="02000000000000000000" pitchFamily="2" charset="0"/>
                        <a:ea typeface="Roboto Light" panose="02000000000000000000" pitchFamily="2" charset="0"/>
                      </a:endParaRPr>
                    </a:p>
                  </a:txBody>
                  <a:tcPr/>
                </a:tc>
                <a:tc>
                  <a:txBody>
                    <a:bodyPr/>
                    <a:lstStyle/>
                    <a:p>
                      <a:r>
                        <a:rPr lang="it-IT" sz="1600" dirty="0"/>
                        <a:t>27/9</a:t>
                      </a:r>
                      <a:endParaRPr lang="it-IT" sz="1600" dirty="0">
                        <a:latin typeface="Roboto Light" panose="02000000000000000000" pitchFamily="2" charset="0"/>
                        <a:ea typeface="Roboto Light" panose="02000000000000000000" pitchFamily="2" charset="0"/>
                      </a:endParaRPr>
                    </a:p>
                  </a:txBody>
                  <a:tcPr/>
                </a:tc>
                <a:tc>
                  <a:txBody>
                    <a:bodyPr/>
                    <a:lstStyle/>
                    <a:p>
                      <a:r>
                        <a:rPr lang="it-IT" sz="1600" dirty="0"/>
                        <a:t>28/9</a:t>
                      </a:r>
                      <a:endParaRPr lang="it-IT" sz="1600" dirty="0">
                        <a:latin typeface="Roboto Light" panose="02000000000000000000" pitchFamily="2" charset="0"/>
                        <a:ea typeface="Roboto Light" panose="02000000000000000000" pitchFamily="2" charset="0"/>
                      </a:endParaRPr>
                    </a:p>
                  </a:txBody>
                  <a:tcPr/>
                </a:tc>
                <a:extLst>
                  <a:ext uri="{0D108BD9-81ED-4DB2-BD59-A6C34878D82A}">
                    <a16:rowId xmlns:a16="http://schemas.microsoft.com/office/drawing/2014/main" val="10000"/>
                  </a:ext>
                </a:extLst>
              </a:tr>
              <a:tr h="947044">
                <a:tc>
                  <a:txBody>
                    <a:bodyPr/>
                    <a:lstStyle/>
                    <a:p>
                      <a:r>
                        <a:rPr lang="it-IT" sz="1200" dirty="0"/>
                        <a:t>10-12</a:t>
                      </a:r>
                    </a:p>
                    <a:p>
                      <a:r>
                        <a:rPr lang="it-IT" sz="1200" dirty="0"/>
                        <a:t>BOARD</a:t>
                      </a:r>
                      <a:r>
                        <a:rPr lang="it-IT" sz="1200" baseline="0" dirty="0"/>
                        <a:t> + GA – FLORENCE</a:t>
                      </a:r>
                      <a:endParaRPr lang="it-IT" sz="1200" dirty="0">
                        <a:latin typeface="Roboto Light" panose="02000000000000000000" pitchFamily="2" charset="0"/>
                        <a:ea typeface="Roboto Light" panose="02000000000000000000" pitchFamily="2" charset="0"/>
                      </a:endParaRPr>
                    </a:p>
                  </a:txBody>
                  <a:tcPr/>
                </a:tc>
                <a:tc>
                  <a:txBody>
                    <a:bodyPr/>
                    <a:lstStyle/>
                    <a:p>
                      <a:r>
                        <a:rPr lang="it-IT" sz="1200" dirty="0"/>
                        <a:t>9 </a:t>
                      </a:r>
                      <a:r>
                        <a:rPr lang="it-IT" sz="1200" dirty="0" err="1"/>
                        <a:t>am</a:t>
                      </a:r>
                      <a:endParaRPr lang="it-IT" sz="1200" dirty="0"/>
                    </a:p>
                    <a:p>
                      <a:r>
                        <a:rPr lang="it-IT" sz="1200" b="1" dirty="0"/>
                        <a:t>(LIFE SCIENCES ECOSYSTEM) </a:t>
                      </a:r>
                    </a:p>
                    <a:p>
                      <a:r>
                        <a:rPr lang="it-IT" sz="1200" dirty="0">
                          <a:hlinkClick r:id="rId3"/>
                        </a:rPr>
                        <a:t>ITS VITA </a:t>
                      </a:r>
                      <a:endParaRPr lang="it-IT" sz="1200" dirty="0"/>
                    </a:p>
                    <a:p>
                      <a:r>
                        <a:rPr lang="it-IT" sz="1200" dirty="0">
                          <a:hlinkClick r:id="rId4"/>
                        </a:rPr>
                        <a:t>TOSCANA</a:t>
                      </a:r>
                      <a:r>
                        <a:rPr lang="it-IT" sz="1200" baseline="0" dirty="0">
                          <a:hlinkClick r:id="rId4"/>
                        </a:rPr>
                        <a:t> LIF SCIENCES FOUNDATION</a:t>
                      </a:r>
                      <a:endParaRPr lang="it-IT" sz="1200" dirty="0">
                        <a:latin typeface="Roboto Light" panose="02000000000000000000" pitchFamily="2" charset="0"/>
                        <a:ea typeface="Roboto Light" panose="02000000000000000000" pitchFamily="2" charset="0"/>
                      </a:endParaRPr>
                    </a:p>
                  </a:txBody>
                  <a:tcPr/>
                </a:tc>
                <a:tc>
                  <a:txBody>
                    <a:bodyPr/>
                    <a:lstStyle/>
                    <a:p>
                      <a:r>
                        <a:rPr lang="it-IT" sz="1200" dirty="0"/>
                        <a:t>WINE ECOSYSTEM VISIT</a:t>
                      </a:r>
                      <a:endParaRPr lang="it-IT" sz="1200" dirty="0">
                        <a:latin typeface="Roboto Light" panose="02000000000000000000" pitchFamily="2" charset="0"/>
                        <a:ea typeface="Roboto Light" panose="02000000000000000000" pitchFamily="2" charset="0"/>
                      </a:endParaRPr>
                    </a:p>
                  </a:txBody>
                  <a:tcPr/>
                </a:tc>
                <a:tc>
                  <a:txBody>
                    <a:bodyPr/>
                    <a:lstStyle/>
                    <a:p>
                      <a:r>
                        <a:rPr lang="it-IT" sz="1200" dirty="0"/>
                        <a:t>8 </a:t>
                      </a:r>
                      <a:r>
                        <a:rPr lang="it-IT" sz="1200" dirty="0" err="1"/>
                        <a:t>am</a:t>
                      </a:r>
                      <a:endParaRPr lang="it-IT" sz="1200" dirty="0"/>
                    </a:p>
                    <a:p>
                      <a:r>
                        <a:rPr lang="it-IT" sz="1200" dirty="0"/>
                        <a:t>MOVING</a:t>
                      </a:r>
                      <a:r>
                        <a:rPr lang="it-IT" sz="1200" baseline="0" dirty="0"/>
                        <a:t> TO COLLE DI VAL D’ELSA</a:t>
                      </a:r>
                    </a:p>
                    <a:p>
                      <a:endParaRPr lang="it-IT" sz="1200" dirty="0">
                        <a:latin typeface="Roboto Light" panose="02000000000000000000" pitchFamily="2" charset="0"/>
                        <a:ea typeface="Roboto Light" panose="02000000000000000000" pitchFamily="2" charset="0"/>
                      </a:endParaRPr>
                    </a:p>
                  </a:txBody>
                  <a:tcPr/>
                </a:tc>
                <a:extLst>
                  <a:ext uri="{0D108BD9-81ED-4DB2-BD59-A6C34878D82A}">
                    <a16:rowId xmlns:a16="http://schemas.microsoft.com/office/drawing/2014/main" val="10001"/>
                  </a:ext>
                </a:extLst>
              </a:tr>
              <a:tr h="798165">
                <a:tc>
                  <a:txBody>
                    <a:bodyPr/>
                    <a:lstStyle/>
                    <a:p>
                      <a:r>
                        <a:rPr lang="it-IT" sz="1200" dirty="0" err="1"/>
                        <a:t>Moving</a:t>
                      </a:r>
                      <a:r>
                        <a:rPr lang="it-IT" sz="1200" dirty="0"/>
                        <a:t> to Scandicci</a:t>
                      </a:r>
                      <a:endParaRPr lang="it-IT" sz="1200" dirty="0">
                        <a:latin typeface="Roboto Light" panose="02000000000000000000" pitchFamily="2" charset="0"/>
                        <a:ea typeface="Roboto Light" panose="02000000000000000000" pitchFamily="2" charset="0"/>
                      </a:endParaRPr>
                    </a:p>
                  </a:txBody>
                  <a:tcPr/>
                </a:tc>
                <a:tc>
                  <a:txBody>
                    <a:bodyPr/>
                    <a:lstStyle/>
                    <a:p>
                      <a:r>
                        <a:rPr lang="it-IT" sz="1200" dirty="0"/>
                        <a:t>11 </a:t>
                      </a:r>
                      <a:r>
                        <a:rPr lang="it-IT" sz="1200" dirty="0" err="1"/>
                        <a:t>am</a:t>
                      </a:r>
                      <a:r>
                        <a:rPr lang="it-IT" sz="1200" dirty="0"/>
                        <a:t> </a:t>
                      </a:r>
                    </a:p>
                    <a:p>
                      <a:r>
                        <a:rPr lang="it-IT" sz="1200" b="1" dirty="0"/>
                        <a:t>(CH ECOSYSTEM)</a:t>
                      </a:r>
                    </a:p>
                    <a:p>
                      <a:r>
                        <a:rPr lang="it-IT" sz="1200" dirty="0">
                          <a:hlinkClick r:id="rId5"/>
                        </a:rPr>
                        <a:t>LICEO ARTISTICO DUCCIO DI BUONINSEGNA</a:t>
                      </a:r>
                      <a:endParaRPr lang="it-IT" sz="1200" dirty="0">
                        <a:latin typeface="Roboto Light" panose="02000000000000000000" pitchFamily="2" charset="0"/>
                        <a:ea typeface="Roboto Light" panose="02000000000000000000" pitchFamily="2" charset="0"/>
                      </a:endParaRPr>
                    </a:p>
                  </a:txBody>
                  <a:tcPr/>
                </a:tc>
                <a:tc>
                  <a:txBody>
                    <a:bodyPr/>
                    <a:lstStyle/>
                    <a:p>
                      <a:r>
                        <a:rPr lang="it-IT" sz="1200" dirty="0"/>
                        <a:t>MORE DETAILS WILL FOLLOW </a:t>
                      </a:r>
                      <a:r>
                        <a:rPr lang="it-IT" sz="1200" dirty="0">
                          <a:sym typeface="Wingdings" panose="05000000000000000000" pitchFamily="2" charset="2"/>
                        </a:rPr>
                        <a:t></a:t>
                      </a:r>
                      <a:endParaRPr lang="it-IT" sz="1200" dirty="0">
                        <a:latin typeface="Roboto Light" panose="02000000000000000000" pitchFamily="2" charset="0"/>
                        <a:ea typeface="Roboto Light" panose="02000000000000000000" pitchFamily="2" charset="0"/>
                      </a:endParaRPr>
                    </a:p>
                  </a:txBody>
                  <a:tcPr/>
                </a:tc>
                <a:tc>
                  <a:txBody>
                    <a:bodyPr/>
                    <a:lstStyle/>
                    <a:p>
                      <a:r>
                        <a:rPr lang="it-IT" sz="1200" dirty="0"/>
                        <a:t>9 </a:t>
                      </a:r>
                      <a:r>
                        <a:rPr lang="it-IT" sz="1200" dirty="0" err="1"/>
                        <a:t>am</a:t>
                      </a:r>
                      <a:endParaRPr lang="it-IT"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(CRAFTS ECOSYSTEM)</a:t>
                      </a:r>
                    </a:p>
                    <a:p>
                      <a:r>
                        <a:rPr lang="it-IT" sz="1200" dirty="0">
                          <a:hlinkClick r:id="rId6"/>
                        </a:rPr>
                        <a:t>Colle VILCA:</a:t>
                      </a:r>
                      <a:r>
                        <a:rPr lang="it-IT" sz="1200" baseline="0" dirty="0">
                          <a:hlinkClick r:id="rId6"/>
                        </a:rPr>
                        <a:t> the art of CRYSTAL BLOWING</a:t>
                      </a:r>
                      <a:endParaRPr lang="it-IT" sz="1200" baseline="0" dirty="0"/>
                    </a:p>
                    <a:p>
                      <a:r>
                        <a:rPr lang="it-IT" sz="1200" baseline="0" dirty="0">
                          <a:hlinkClick r:id="rId7"/>
                        </a:rPr>
                        <a:t>ARTEX</a:t>
                      </a:r>
                      <a:endParaRPr lang="it-IT" sz="1200" dirty="0">
                        <a:latin typeface="Roboto Light" panose="02000000000000000000" pitchFamily="2" charset="0"/>
                        <a:ea typeface="Roboto Light" panose="02000000000000000000" pitchFamily="2" charset="0"/>
                      </a:endParaRPr>
                    </a:p>
                  </a:txBody>
                  <a:tcPr/>
                </a:tc>
                <a:extLst>
                  <a:ext uri="{0D108BD9-81ED-4DB2-BD59-A6C34878D82A}">
                    <a16:rowId xmlns:a16="http://schemas.microsoft.com/office/drawing/2014/main" val="10002"/>
                  </a:ext>
                </a:extLst>
              </a:tr>
              <a:tr h="1002082">
                <a:tc>
                  <a:txBody>
                    <a:bodyPr/>
                    <a:lstStyle/>
                    <a:p>
                      <a:r>
                        <a:rPr lang="it-IT" sz="1200" dirty="0"/>
                        <a:t>13 Lunch</a:t>
                      </a:r>
                      <a:r>
                        <a:rPr lang="it-IT" sz="12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(CRAFTS ECOSYSTEM)</a:t>
                      </a:r>
                    </a:p>
                    <a:p>
                      <a:endParaRPr lang="it-IT" sz="1200" baseline="0" dirty="0"/>
                    </a:p>
                    <a:p>
                      <a:r>
                        <a:rPr lang="it-IT" sz="1200" baseline="0" dirty="0">
                          <a:hlinkClick r:id="rId8"/>
                        </a:rPr>
                        <a:t>ITS MITA (Fashion)</a:t>
                      </a:r>
                      <a:endParaRPr lang="it-IT" sz="1200" baseline="0" dirty="0"/>
                    </a:p>
                    <a:p>
                      <a:r>
                        <a:rPr lang="it-IT" sz="1200" baseline="0" dirty="0"/>
                        <a:t>lunch and </a:t>
                      </a:r>
                      <a:r>
                        <a:rPr lang="it-IT" sz="1200" baseline="0" dirty="0" err="1"/>
                        <a:t>visit</a:t>
                      </a:r>
                      <a:endParaRPr lang="it-IT" sz="1200" dirty="0">
                        <a:latin typeface="Roboto Light" panose="02000000000000000000" pitchFamily="2" charset="0"/>
                        <a:ea typeface="Roboto Light" panose="02000000000000000000" pitchFamily="2" charset="0"/>
                      </a:endParaRPr>
                    </a:p>
                  </a:txBody>
                  <a:tcPr/>
                </a:tc>
                <a:tc>
                  <a:txBody>
                    <a:bodyPr/>
                    <a:lstStyle/>
                    <a:p>
                      <a:r>
                        <a:rPr lang="it-IT" sz="1200" dirty="0"/>
                        <a:t>13 LUNCH</a:t>
                      </a:r>
                      <a:endParaRPr lang="it-IT" sz="1200" dirty="0">
                        <a:latin typeface="Roboto Light" panose="02000000000000000000" pitchFamily="2" charset="0"/>
                        <a:ea typeface="Roboto Light" panose="02000000000000000000" pitchFamily="2" charset="0"/>
                      </a:endParaRPr>
                    </a:p>
                  </a:txBody>
                  <a:tcPr/>
                </a:tc>
                <a:tc>
                  <a:txBody>
                    <a:bodyPr/>
                    <a:lstStyle/>
                    <a:p>
                      <a:endParaRPr lang="it-IT" sz="1200" dirty="0">
                        <a:latin typeface="Roboto Light" panose="02000000000000000000" pitchFamily="2" charset="0"/>
                        <a:ea typeface="Roboto Light" panose="02000000000000000000" pitchFamily="2" charset="0"/>
                      </a:endParaRPr>
                    </a:p>
                  </a:txBody>
                  <a:tcPr/>
                </a:tc>
                <a:tc>
                  <a:txBody>
                    <a:bodyPr/>
                    <a:lstStyle/>
                    <a:p>
                      <a:r>
                        <a:rPr lang="it-IT" sz="1200" dirty="0"/>
                        <a:t>11:30</a:t>
                      </a:r>
                    </a:p>
                    <a:p>
                      <a:r>
                        <a:rPr lang="it-IT" sz="1200" dirty="0">
                          <a:hlinkClick r:id="rId9"/>
                        </a:rPr>
                        <a:t>ITS</a:t>
                      </a:r>
                      <a:r>
                        <a:rPr lang="it-IT" sz="1200" baseline="0" dirty="0">
                          <a:hlinkClick r:id="rId9"/>
                        </a:rPr>
                        <a:t> ENERGIA E AMBIENTE</a:t>
                      </a:r>
                      <a:endParaRPr lang="it-IT" sz="1200" baseline="0" dirty="0"/>
                    </a:p>
                    <a:p>
                      <a:r>
                        <a:rPr lang="it-IT" sz="1200" baseline="0" dirty="0"/>
                        <a:t>+ SKYLA</a:t>
                      </a:r>
                      <a:endParaRPr lang="it-IT" sz="1200" dirty="0">
                        <a:latin typeface="Roboto Light" panose="02000000000000000000" pitchFamily="2" charset="0"/>
                        <a:ea typeface="Roboto Light" panose="02000000000000000000" pitchFamily="2" charset="0"/>
                      </a:endParaRPr>
                    </a:p>
                  </a:txBody>
                  <a:tcPr/>
                </a:tc>
                <a:extLst>
                  <a:ext uri="{0D108BD9-81ED-4DB2-BD59-A6C34878D82A}">
                    <a16:rowId xmlns:a16="http://schemas.microsoft.com/office/drawing/2014/main" val="10003"/>
                  </a:ext>
                </a:extLst>
              </a:tr>
              <a:tr h="733195">
                <a:tc>
                  <a:txBody>
                    <a:bodyPr/>
                    <a:lstStyle/>
                    <a:p>
                      <a:r>
                        <a:rPr lang="it-IT" sz="1200" dirty="0" err="1"/>
                        <a:t>Moving</a:t>
                      </a:r>
                      <a:r>
                        <a:rPr lang="it-IT" sz="1200" dirty="0"/>
                        <a:t> to SIENA</a:t>
                      </a:r>
                      <a:endParaRPr lang="it-IT" sz="1200" dirty="0">
                        <a:latin typeface="Roboto Light" panose="02000000000000000000" pitchFamily="2" charset="0"/>
                        <a:ea typeface="Roboto Light" panose="02000000000000000000" pitchFamily="2" charset="0"/>
                      </a:endParaRPr>
                    </a:p>
                  </a:txBody>
                  <a:tcPr/>
                </a:tc>
                <a:tc>
                  <a:txBody>
                    <a:bodyPr/>
                    <a:lstStyle/>
                    <a:p>
                      <a:r>
                        <a:rPr lang="it-IT" sz="1200" b="1" dirty="0"/>
                        <a:t>(CH ECOSYSTEM)</a:t>
                      </a:r>
                    </a:p>
                    <a:p>
                      <a:r>
                        <a:rPr lang="it-IT" sz="1200" dirty="0"/>
                        <a:t>14:30 </a:t>
                      </a:r>
                      <a:r>
                        <a:rPr lang="it-IT" sz="1200" dirty="0" err="1"/>
                        <a:t>pm</a:t>
                      </a:r>
                      <a:r>
                        <a:rPr lang="it-IT" sz="1200" dirty="0"/>
                        <a:t>  </a:t>
                      </a:r>
                    </a:p>
                    <a:p>
                      <a:r>
                        <a:rPr lang="it-IT" sz="1200" dirty="0">
                          <a:hlinkClick r:id="rId10"/>
                        </a:rPr>
                        <a:t>SCUOLA EDILE SIENA</a:t>
                      </a:r>
                      <a:endParaRPr lang="it-IT" sz="1200" dirty="0">
                        <a:latin typeface="Roboto Light" panose="02000000000000000000" pitchFamily="2" charset="0"/>
                        <a:ea typeface="Roboto Light" panose="02000000000000000000" pitchFamily="2" charset="0"/>
                      </a:endParaRPr>
                    </a:p>
                  </a:txBody>
                  <a:tcPr/>
                </a:tc>
                <a:tc>
                  <a:txBody>
                    <a:bodyPr/>
                    <a:lstStyle/>
                    <a:p>
                      <a:endParaRPr lang="it-IT" sz="1200" dirty="0">
                        <a:latin typeface="Roboto Light" panose="02000000000000000000" pitchFamily="2" charset="0"/>
                        <a:ea typeface="Roboto Light" panose="02000000000000000000" pitchFamily="2" charset="0"/>
                      </a:endParaRPr>
                    </a:p>
                  </a:txBody>
                  <a:tcPr/>
                </a:tc>
                <a:tc>
                  <a:txBody>
                    <a:bodyPr/>
                    <a:lstStyle/>
                    <a:p>
                      <a:r>
                        <a:rPr lang="it-IT" sz="1200" dirty="0"/>
                        <a:t>13  LUNCH</a:t>
                      </a:r>
                      <a:endParaRPr lang="it-IT" sz="1200" dirty="0">
                        <a:latin typeface="Roboto Light" panose="02000000000000000000" pitchFamily="2" charset="0"/>
                        <a:ea typeface="Roboto Light" panose="02000000000000000000" pitchFamily="2" charset="0"/>
                      </a:endParaRPr>
                    </a:p>
                  </a:txBody>
                  <a:tcPr/>
                </a:tc>
                <a:extLst>
                  <a:ext uri="{0D108BD9-81ED-4DB2-BD59-A6C34878D82A}">
                    <a16:rowId xmlns:a16="http://schemas.microsoft.com/office/drawing/2014/main" val="10004"/>
                  </a:ext>
                </a:extLst>
              </a:tr>
              <a:tr h="356147">
                <a:tc>
                  <a:txBody>
                    <a:bodyPr/>
                    <a:lstStyle/>
                    <a:p>
                      <a:r>
                        <a:rPr lang="it-IT" sz="1200" dirty="0"/>
                        <a:t>HOTEL</a:t>
                      </a:r>
                      <a:endParaRPr lang="it-IT" sz="1200" dirty="0">
                        <a:latin typeface="Roboto Light" panose="02000000000000000000" pitchFamily="2" charset="0"/>
                        <a:ea typeface="Roboto Light" panose="02000000000000000000" pitchFamily="2" charset="0"/>
                      </a:endParaRPr>
                    </a:p>
                  </a:txBody>
                  <a:tcPr/>
                </a:tc>
                <a:tc>
                  <a:txBody>
                    <a:bodyPr/>
                    <a:lstStyle/>
                    <a:p>
                      <a:r>
                        <a:rPr lang="it-IT" sz="1200" dirty="0"/>
                        <a:t>VISIT</a:t>
                      </a:r>
                      <a:r>
                        <a:rPr lang="it-IT" sz="1200" baseline="0" dirty="0"/>
                        <a:t> TO CANTIERE SCUOLA SITES AND SIENA CATHEDRAL</a:t>
                      </a:r>
                      <a:endParaRPr lang="it-IT" sz="1200" dirty="0">
                        <a:latin typeface="Roboto Light" panose="02000000000000000000" pitchFamily="2" charset="0"/>
                        <a:ea typeface="Roboto Light" panose="02000000000000000000" pitchFamily="2" charset="0"/>
                      </a:endParaRPr>
                    </a:p>
                  </a:txBody>
                  <a:tcPr/>
                </a:tc>
                <a:tc>
                  <a:txBody>
                    <a:bodyPr/>
                    <a:lstStyle/>
                    <a:p>
                      <a:r>
                        <a:rPr lang="it-IT" sz="1200" dirty="0"/>
                        <a:t>EXPLORING</a:t>
                      </a:r>
                      <a:r>
                        <a:rPr lang="it-IT" sz="1200" baseline="0" dirty="0"/>
                        <a:t> THE PALIO: VISIT TO THE  CONTRADA OF TARTUCA</a:t>
                      </a:r>
                    </a:p>
                    <a:p>
                      <a:r>
                        <a:rPr lang="it-IT" sz="1200" baseline="0" dirty="0">
                          <a:latin typeface="Roboto Light" panose="02000000000000000000" pitchFamily="2" charset="0"/>
                          <a:ea typeface="Roboto Light" panose="02000000000000000000" pitchFamily="2" charset="0"/>
                        </a:rPr>
                        <a:t> To know more </a:t>
                      </a:r>
                      <a:r>
                        <a:rPr lang="it-IT" sz="1200" baseline="0" dirty="0" err="1">
                          <a:latin typeface="Roboto Light" panose="02000000000000000000" pitchFamily="2" charset="0"/>
                          <a:ea typeface="Roboto Light" panose="02000000000000000000" pitchFamily="2" charset="0"/>
                        </a:rPr>
                        <a:t>about</a:t>
                      </a:r>
                      <a:r>
                        <a:rPr lang="it-IT" sz="1200" baseline="0" dirty="0">
                          <a:latin typeface="Roboto Light" panose="02000000000000000000" pitchFamily="2" charset="0"/>
                          <a:ea typeface="Roboto Light" panose="02000000000000000000" pitchFamily="2" charset="0"/>
                        </a:rPr>
                        <a:t> the Palio </a:t>
                      </a:r>
                      <a:r>
                        <a:rPr lang="it-IT" sz="1200" baseline="0" dirty="0" err="1">
                          <a:latin typeface="Roboto Light" panose="02000000000000000000" pitchFamily="2" charset="0"/>
                          <a:ea typeface="Roboto Light" panose="02000000000000000000" pitchFamily="2" charset="0"/>
                        </a:rPr>
                        <a:t>see</a:t>
                      </a:r>
                      <a:r>
                        <a:rPr lang="it-IT" sz="1200" baseline="0" dirty="0">
                          <a:latin typeface="Roboto Light" panose="02000000000000000000" pitchFamily="2" charset="0"/>
                          <a:ea typeface="Roboto Light" panose="02000000000000000000" pitchFamily="2" charset="0"/>
                        </a:rPr>
                        <a:t> </a:t>
                      </a:r>
                      <a:r>
                        <a:rPr lang="it-IT" sz="1200" baseline="0" dirty="0">
                          <a:latin typeface="Roboto Light" panose="02000000000000000000" pitchFamily="2" charset="0"/>
                          <a:ea typeface="Roboto Light" panose="02000000000000000000" pitchFamily="2" charset="0"/>
                          <a:hlinkClick r:id="rId11"/>
                        </a:rPr>
                        <a:t>https://www.youtube.com/live/ouzXUNd3BRA?feature=share</a:t>
                      </a:r>
                      <a:endParaRPr lang="it-IT" sz="1200" dirty="0">
                        <a:latin typeface="Roboto Light" panose="02000000000000000000" pitchFamily="2" charset="0"/>
                        <a:ea typeface="Roboto Light" panose="02000000000000000000" pitchFamily="2" charset="0"/>
                      </a:endParaRPr>
                    </a:p>
                  </a:txBody>
                  <a:tcPr/>
                </a:tc>
                <a:tc>
                  <a:txBody>
                    <a:bodyPr/>
                    <a:lstStyle/>
                    <a:p>
                      <a:r>
                        <a:rPr lang="it-IT" sz="1200" dirty="0"/>
                        <a:t>15 MOVING TO FLORENCE</a:t>
                      </a:r>
                      <a:endParaRPr lang="it-IT" sz="1200" dirty="0">
                        <a:latin typeface="Roboto Light" panose="02000000000000000000" pitchFamily="2" charset="0"/>
                        <a:ea typeface="Roboto Light" panose="02000000000000000000" pitchFamily="2" charset="0"/>
                      </a:endParaRPr>
                    </a:p>
                  </a:txBody>
                  <a:tcPr/>
                </a:tc>
                <a:extLst>
                  <a:ext uri="{0D108BD9-81ED-4DB2-BD59-A6C34878D82A}">
                    <a16:rowId xmlns:a16="http://schemas.microsoft.com/office/drawing/2014/main" val="10005"/>
                  </a:ext>
                </a:extLst>
              </a:tr>
              <a:tr h="371689">
                <a:tc>
                  <a:txBody>
                    <a:bodyPr/>
                    <a:lstStyle/>
                    <a:p>
                      <a:r>
                        <a:rPr lang="it-IT" sz="1200" dirty="0"/>
                        <a:t>DINNER</a:t>
                      </a:r>
                      <a:endParaRPr lang="it-IT" sz="1200" dirty="0">
                        <a:latin typeface="Roboto Light" panose="02000000000000000000" pitchFamily="2" charset="0"/>
                        <a:ea typeface="Roboto Light" panose="02000000000000000000" pitchFamily="2" charset="0"/>
                      </a:endParaRPr>
                    </a:p>
                  </a:txBody>
                  <a:tcPr/>
                </a:tc>
                <a:tc>
                  <a:txBody>
                    <a:bodyPr/>
                    <a:lstStyle/>
                    <a:p>
                      <a:r>
                        <a:rPr lang="it-IT" sz="1200" dirty="0"/>
                        <a:t>DINNER</a:t>
                      </a:r>
                      <a:endParaRPr lang="it-IT" sz="1200" dirty="0">
                        <a:latin typeface="Roboto Light" panose="02000000000000000000" pitchFamily="2" charset="0"/>
                        <a:ea typeface="Roboto Light" panose="02000000000000000000" pitchFamily="2" charset="0"/>
                      </a:endParaRPr>
                    </a:p>
                  </a:txBody>
                  <a:tcPr/>
                </a:tc>
                <a:tc>
                  <a:txBody>
                    <a:bodyPr/>
                    <a:lstStyle/>
                    <a:p>
                      <a:endParaRPr lang="it-IT" sz="1200">
                        <a:latin typeface="Roboto Light" panose="02000000000000000000" pitchFamily="2" charset="0"/>
                        <a:ea typeface="Roboto Light" panose="02000000000000000000" pitchFamily="2" charset="0"/>
                      </a:endParaRPr>
                    </a:p>
                  </a:txBody>
                  <a:tcPr/>
                </a:tc>
                <a:tc>
                  <a:txBody>
                    <a:bodyPr/>
                    <a:lstStyle/>
                    <a:p>
                      <a:endParaRPr lang="it-IT" sz="1200" dirty="0">
                        <a:latin typeface="Roboto Light" panose="02000000000000000000" pitchFamily="2" charset="0"/>
                        <a:ea typeface="Roboto Light" panose="02000000000000000000" pitchFamily="2"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2840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62FB059-D49B-4B74-9654-C9AE3C25BDE4}"/>
              </a:ext>
            </a:extLst>
          </p:cNvPr>
          <p:cNvSpPr>
            <a:spLocks noGrp="1"/>
          </p:cNvSpPr>
          <p:nvPr>
            <p:ph type="sldNum" sz="quarter" idx="12"/>
          </p:nvPr>
        </p:nvSpPr>
        <p:spPr>
          <a:xfrm>
            <a:off x="4724400" y="629682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52C3C-5445-4200-972D-CDEF2DF3036D}" type="slidenum">
              <a:rPr kumimoji="0" lang="en-GB" sz="1000" b="0" i="0" u="none" strike="noStrike" kern="1200" cap="none" spc="0" normalizeH="0" baseline="0" noProof="0" smtClean="0">
                <a:ln>
                  <a:noFill/>
                </a:ln>
                <a:solidFill>
                  <a:srgbClr val="333399"/>
                </a:solidFill>
                <a:effectLst/>
                <a:uLnTx/>
                <a:uFillTx/>
                <a:latin typeface="Impact" panose="020B080603090205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srgbClr val="333399"/>
              </a:solidFill>
              <a:effectLst/>
              <a:uLnTx/>
              <a:uFillTx/>
              <a:latin typeface="Impact" panose="020B0806030902050204" pitchFamily="34" charset="0"/>
              <a:ea typeface="+mn-ea"/>
              <a:cs typeface="+mn-cs"/>
            </a:endParaRPr>
          </a:p>
        </p:txBody>
      </p:sp>
      <p:sp>
        <p:nvSpPr>
          <p:cNvPr id="23" name="Title 1">
            <a:extLst>
              <a:ext uri="{FF2B5EF4-FFF2-40B4-BE49-F238E27FC236}">
                <a16:creationId xmlns:a16="http://schemas.microsoft.com/office/drawing/2014/main" id="{615E58F9-0705-484F-BD9A-4F937623B69A}"/>
              </a:ext>
            </a:extLst>
          </p:cNvPr>
          <p:cNvSpPr txBox="1">
            <a:spLocks/>
          </p:cNvSpPr>
          <p:nvPr/>
        </p:nvSpPr>
        <p:spPr>
          <a:xfrm>
            <a:off x="0" y="310679"/>
            <a:ext cx="12192000" cy="1325563"/>
          </a:xfrm>
          <a:prstGeom prst="rect">
            <a:avLst/>
          </a:prstGeom>
          <a:solidFill>
            <a:srgbClr val="97C58A">
              <a:alpha val="61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effectLst/>
                <a:latin typeface="Impact" panose="020B0806030902050204" pitchFamily="34" charset="0"/>
                <a:ea typeface="+mj-ea"/>
                <a:cs typeface="+mj-cs"/>
              </a:defRPr>
            </a:lvl1pPr>
          </a:lstStyle>
          <a:p>
            <a:r>
              <a:rPr lang="en-US" dirty="0">
                <a:solidFill>
                  <a:schemeClr val="bg1"/>
                </a:solidFill>
                <a:effectLst>
                  <a:outerShdw blurRad="38100" dist="38100" dir="2700000" algn="tl">
                    <a:srgbClr val="000000">
                      <a:alpha val="43137"/>
                    </a:srgbClr>
                  </a:outerShdw>
                </a:effectLst>
              </a:rPr>
              <a:t>Info</a:t>
            </a:r>
            <a:br>
              <a:rPr lang="en-US" dirty="0">
                <a:solidFill>
                  <a:schemeClr val="bg1"/>
                </a:solidFill>
                <a:effectLst>
                  <a:outerShdw blurRad="38100" dist="38100" dir="2700000" algn="tl">
                    <a:srgbClr val="000000">
                      <a:alpha val="43137"/>
                    </a:srgbClr>
                  </a:outerShdw>
                </a:effectLst>
              </a:rPr>
            </a:br>
            <a:r>
              <a:rPr lang="en-US" sz="3600" i="1" dirty="0">
                <a:solidFill>
                  <a:schemeClr val="bg1"/>
                </a:solidFill>
                <a:effectLst>
                  <a:outerShdw blurRad="38100" dist="38100" dir="2700000" algn="tl">
                    <a:srgbClr val="000000">
                      <a:alpha val="43137"/>
                    </a:srgbClr>
                  </a:outerShdw>
                </a:effectLst>
                <a:latin typeface="Rockwell Nova" panose="020B0604020202020204" pitchFamily="18" charset="0"/>
              </a:rPr>
              <a:t>how to reach us (from your place to Florence)</a:t>
            </a:r>
          </a:p>
        </p:txBody>
      </p:sp>
      <p:sp>
        <p:nvSpPr>
          <p:cNvPr id="2" name="Segnaposto contenuto 1"/>
          <p:cNvSpPr>
            <a:spLocks noGrp="1"/>
          </p:cNvSpPr>
          <p:nvPr>
            <p:ph idx="1"/>
          </p:nvPr>
        </p:nvSpPr>
        <p:spPr/>
        <p:txBody>
          <a:bodyPr/>
          <a:lstStyle/>
          <a:p>
            <a:pPr marL="0" indent="0">
              <a:buNone/>
            </a:pPr>
            <a:r>
              <a:rPr lang="en-US" b="1" dirty="0">
                <a:latin typeface="Roboto Bold" panose="02000000000000000000" pitchFamily="2" charset="0"/>
                <a:ea typeface="Roboto Bold" panose="02000000000000000000" pitchFamily="2" charset="0"/>
                <a:cs typeface="Roboto Bold" panose="02000000000000000000" pitchFamily="2" charset="0"/>
              </a:rPr>
              <a:t>Closest Airports to Florence</a:t>
            </a:r>
          </a:p>
          <a:p>
            <a:r>
              <a:rPr lang="en-US" dirty="0">
                <a:latin typeface="Roboto Light" panose="02000000000000000000" pitchFamily="2" charset="0"/>
                <a:ea typeface="Roboto Light" panose="02000000000000000000" pitchFamily="2" charset="0"/>
                <a:cs typeface="Roboto Light" panose="02000000000000000000" pitchFamily="2" charset="0"/>
              </a:rPr>
              <a:t>Florence has its own airport, commonly called "Peretola", but it can also be reached easily from Pisa and Bologna (with High-speed train from Bologna station: 35 minutes trip). </a:t>
            </a:r>
            <a:endParaRPr lang="it-IT"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5" name="Immagine 4">
            <a:extLst>
              <a:ext uri="{FF2B5EF4-FFF2-40B4-BE49-F238E27FC236}">
                <a16:creationId xmlns:a16="http://schemas.microsoft.com/office/drawing/2014/main" id="{52804BE5-C600-9443-D68F-33220095D9E9}"/>
              </a:ext>
            </a:extLst>
          </p:cNvPr>
          <p:cNvPicPr>
            <a:picLocks noChangeAspect="1"/>
          </p:cNvPicPr>
          <p:nvPr/>
        </p:nvPicPr>
        <p:blipFill>
          <a:blip r:embed="rId3"/>
          <a:stretch>
            <a:fillRect/>
          </a:stretch>
        </p:blipFill>
        <p:spPr>
          <a:xfrm>
            <a:off x="1145109" y="3707704"/>
            <a:ext cx="4359018" cy="823031"/>
          </a:xfrm>
          <a:prstGeom prst="rect">
            <a:avLst/>
          </a:prstGeom>
        </p:spPr>
      </p:pic>
      <p:pic>
        <p:nvPicPr>
          <p:cNvPr id="7" name="Immagine 6">
            <a:extLst>
              <a:ext uri="{FF2B5EF4-FFF2-40B4-BE49-F238E27FC236}">
                <a16:creationId xmlns:a16="http://schemas.microsoft.com/office/drawing/2014/main" id="{76564DFE-BA64-0098-0193-F548E89BB94B}"/>
              </a:ext>
            </a:extLst>
          </p:cNvPr>
          <p:cNvPicPr>
            <a:picLocks noChangeAspect="1"/>
          </p:cNvPicPr>
          <p:nvPr/>
        </p:nvPicPr>
        <p:blipFill>
          <a:blip r:embed="rId4"/>
          <a:stretch>
            <a:fillRect/>
          </a:stretch>
        </p:blipFill>
        <p:spPr>
          <a:xfrm>
            <a:off x="5810525" y="3707704"/>
            <a:ext cx="1874682" cy="1546994"/>
          </a:xfrm>
          <a:prstGeom prst="rect">
            <a:avLst/>
          </a:prstGeom>
        </p:spPr>
      </p:pic>
    </p:spTree>
    <p:extLst>
      <p:ext uri="{BB962C8B-B14F-4D97-AF65-F5344CB8AC3E}">
        <p14:creationId xmlns:p14="http://schemas.microsoft.com/office/powerpoint/2010/main" val="80743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62FB059-D49B-4B74-9654-C9AE3C25BDE4}"/>
              </a:ext>
            </a:extLst>
          </p:cNvPr>
          <p:cNvSpPr>
            <a:spLocks noGrp="1"/>
          </p:cNvSpPr>
          <p:nvPr>
            <p:ph type="sldNum" sz="quarter" idx="12"/>
          </p:nvPr>
        </p:nvSpPr>
        <p:spPr>
          <a:xfrm>
            <a:off x="4724400" y="629682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52C3C-5445-4200-972D-CDEF2DF3036D}" type="slidenum">
              <a:rPr kumimoji="0" lang="en-GB" sz="1000" b="0" i="0" u="none" strike="noStrike" kern="1200" cap="none" spc="0" normalizeH="0" baseline="0" noProof="0" smtClean="0">
                <a:ln>
                  <a:noFill/>
                </a:ln>
                <a:solidFill>
                  <a:srgbClr val="333399"/>
                </a:solidFill>
                <a:effectLst/>
                <a:uLnTx/>
                <a:uFillTx/>
                <a:latin typeface="Impact" panose="020B080603090205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srgbClr val="333399"/>
              </a:solidFill>
              <a:effectLst/>
              <a:uLnTx/>
              <a:uFillTx/>
              <a:latin typeface="Impact" panose="020B0806030902050204" pitchFamily="34" charset="0"/>
              <a:ea typeface="+mn-ea"/>
              <a:cs typeface="+mn-cs"/>
            </a:endParaRPr>
          </a:p>
        </p:txBody>
      </p:sp>
      <p:sp>
        <p:nvSpPr>
          <p:cNvPr id="23" name="Title 1">
            <a:extLst>
              <a:ext uri="{FF2B5EF4-FFF2-40B4-BE49-F238E27FC236}">
                <a16:creationId xmlns:a16="http://schemas.microsoft.com/office/drawing/2014/main" id="{615E58F9-0705-484F-BD9A-4F937623B69A}"/>
              </a:ext>
            </a:extLst>
          </p:cNvPr>
          <p:cNvSpPr txBox="1">
            <a:spLocks/>
          </p:cNvSpPr>
          <p:nvPr/>
        </p:nvSpPr>
        <p:spPr>
          <a:xfrm>
            <a:off x="0" y="310679"/>
            <a:ext cx="12192000" cy="1325563"/>
          </a:xfrm>
          <a:prstGeom prst="rect">
            <a:avLst/>
          </a:prstGeom>
          <a:solidFill>
            <a:srgbClr val="97C58A">
              <a:alpha val="61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effectLst/>
                <a:latin typeface="Impact" panose="020B0806030902050204" pitchFamily="34" charset="0"/>
                <a:ea typeface="+mj-ea"/>
                <a:cs typeface="+mj-cs"/>
              </a:defRPr>
            </a:lvl1pPr>
          </a:lstStyle>
          <a:p>
            <a:r>
              <a:rPr lang="en-US" dirty="0">
                <a:solidFill>
                  <a:schemeClr val="bg1"/>
                </a:solidFill>
                <a:effectLst>
                  <a:outerShdw blurRad="38100" dist="38100" dir="2700000" algn="tl">
                    <a:srgbClr val="000000">
                      <a:alpha val="43137"/>
                    </a:srgbClr>
                  </a:outerShdw>
                </a:effectLst>
              </a:rPr>
              <a:t>Info</a:t>
            </a:r>
            <a:br>
              <a:rPr lang="en-US" dirty="0">
                <a:solidFill>
                  <a:schemeClr val="bg1"/>
                </a:solidFill>
                <a:effectLst>
                  <a:outerShdw blurRad="38100" dist="38100" dir="2700000" algn="tl">
                    <a:srgbClr val="000000">
                      <a:alpha val="43137"/>
                    </a:srgbClr>
                  </a:outerShdw>
                </a:effectLst>
              </a:rPr>
            </a:br>
            <a:r>
              <a:rPr lang="en-US" sz="3600" i="1" dirty="0">
                <a:solidFill>
                  <a:schemeClr val="bg1"/>
                </a:solidFill>
                <a:effectLst>
                  <a:outerShdw blurRad="38100" dist="38100" dir="2700000" algn="tl">
                    <a:srgbClr val="000000">
                      <a:alpha val="43137"/>
                    </a:srgbClr>
                  </a:outerShdw>
                </a:effectLst>
                <a:latin typeface="Rockwell Nova" panose="020B0604020202020204" pitchFamily="18" charset="0"/>
              </a:rPr>
              <a:t>how to reach us (from FLR airport to Florence)</a:t>
            </a:r>
          </a:p>
        </p:txBody>
      </p:sp>
      <p:sp>
        <p:nvSpPr>
          <p:cNvPr id="2" name="Segnaposto contenuto 1"/>
          <p:cNvSpPr>
            <a:spLocks noGrp="1"/>
          </p:cNvSpPr>
          <p:nvPr>
            <p:ph idx="1"/>
          </p:nvPr>
        </p:nvSpPr>
        <p:spPr>
          <a:xfrm>
            <a:off x="175364" y="1825625"/>
            <a:ext cx="11786992" cy="4115062"/>
          </a:xfrm>
        </p:spPr>
        <p:txBody>
          <a:bodyPr>
            <a:normAutofit/>
          </a:bodyPr>
          <a:lstStyle/>
          <a:p>
            <a:r>
              <a:rPr lang="en-US" sz="2400" dirty="0">
                <a:latin typeface="Roboto Light" panose="02000000000000000000" pitchFamily="2" charset="0"/>
                <a:ea typeface="Roboto Light" panose="02000000000000000000" pitchFamily="2" charset="0"/>
                <a:cs typeface="Roboto Light" panose="02000000000000000000" pitchFamily="2" charset="0"/>
              </a:rPr>
              <a:t>If you land in Florence Airport, the "Aeroporto Amerigo Vespucci" the easiest way to get into the city center is through the </a:t>
            </a:r>
            <a:r>
              <a:rPr lang="en-US" sz="2400" b="1" dirty="0">
                <a:latin typeface="Roboto Light" panose="02000000000000000000" pitchFamily="2" charset="0"/>
                <a:ea typeface="Roboto Light" panose="02000000000000000000" pitchFamily="2" charset="0"/>
                <a:cs typeface="Roboto Light" panose="02000000000000000000" pitchFamily="2" charset="0"/>
              </a:rPr>
              <a:t>tram route, the T2, which runs between Florence Peretola airport and Santa Maria Novella train station. Trams run from the airport between 5am and midnight (Sunday-Thursday) and until 1.30am Friday and Saturday, departing every 6-7 minutes at peak times with a journey time of around 20 minutes.</a:t>
            </a:r>
          </a:p>
          <a:p>
            <a:r>
              <a:rPr lang="en-US" sz="2400" dirty="0">
                <a:latin typeface="Roboto Light" panose="02000000000000000000" pitchFamily="2" charset="0"/>
                <a:ea typeface="Roboto Light" panose="02000000000000000000" pitchFamily="2" charset="0"/>
                <a:cs typeface="Roboto Light" panose="02000000000000000000" pitchFamily="2" charset="0"/>
              </a:rPr>
              <a:t>Tickets cost €1.50 and must be bought from the machines at each tram stop. See gestramvia.com for further information.</a:t>
            </a:r>
          </a:p>
          <a:p>
            <a:endParaRPr lang="en-US" sz="2400" dirty="0">
              <a:latin typeface="Roboto Light" panose="02000000000000000000" pitchFamily="2" charset="0"/>
              <a:ea typeface="Roboto Light" panose="02000000000000000000" pitchFamily="2" charset="0"/>
              <a:cs typeface="Roboto Light" panose="02000000000000000000" pitchFamily="2" charset="0"/>
            </a:endParaRPr>
          </a:p>
          <a:p>
            <a:r>
              <a:rPr lang="en-US" sz="2400" dirty="0">
                <a:latin typeface="Roboto Light" panose="02000000000000000000" pitchFamily="2" charset="0"/>
                <a:ea typeface="Roboto Light" panose="02000000000000000000" pitchFamily="2" charset="0"/>
                <a:cs typeface="Roboto Light" panose="02000000000000000000" pitchFamily="2" charset="0"/>
              </a:rPr>
              <a:t>See: </a:t>
            </a:r>
            <a:r>
              <a:rPr lang="en-US" sz="2400" dirty="0">
                <a:latin typeface="Roboto Light" panose="02000000000000000000" pitchFamily="2" charset="0"/>
                <a:ea typeface="Roboto Light" panose="02000000000000000000" pitchFamily="2" charset="0"/>
                <a:cs typeface="Roboto Light" panose="02000000000000000000" pitchFamily="2" charset="0"/>
                <a:hlinkClick r:id="rId3"/>
              </a:rPr>
              <a:t>https://www.aeroporto.firenze.it/en/the-passengers/transport/tramway.html</a:t>
            </a:r>
            <a:endParaRPr lang="en-US" sz="2400" dirty="0">
              <a:latin typeface="Roboto Light" panose="02000000000000000000" pitchFamily="2" charset="0"/>
              <a:ea typeface="Roboto Light" panose="02000000000000000000" pitchFamily="2" charset="0"/>
              <a:cs typeface="Roboto Light" panose="02000000000000000000" pitchFamily="2" charset="0"/>
            </a:endParaRPr>
          </a:p>
          <a:p>
            <a:endParaRPr lang="it-IT" sz="24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669033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62FB059-D49B-4B74-9654-C9AE3C25BDE4}"/>
              </a:ext>
            </a:extLst>
          </p:cNvPr>
          <p:cNvSpPr>
            <a:spLocks noGrp="1"/>
          </p:cNvSpPr>
          <p:nvPr>
            <p:ph type="sldNum" sz="quarter" idx="12"/>
          </p:nvPr>
        </p:nvSpPr>
        <p:spPr>
          <a:xfrm>
            <a:off x="4724400" y="629682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52C3C-5445-4200-972D-CDEF2DF3036D}" type="slidenum">
              <a:rPr kumimoji="0" lang="en-GB" sz="1000" b="0" i="0" u="none" strike="noStrike" kern="1200" cap="none" spc="0" normalizeH="0" baseline="0" noProof="0" smtClean="0">
                <a:ln>
                  <a:noFill/>
                </a:ln>
                <a:solidFill>
                  <a:srgbClr val="333399"/>
                </a:solidFill>
                <a:effectLst/>
                <a:uLnTx/>
                <a:uFillTx/>
                <a:latin typeface="Impact" panose="020B080603090205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a:ln>
                <a:noFill/>
              </a:ln>
              <a:solidFill>
                <a:srgbClr val="333399"/>
              </a:solidFill>
              <a:effectLst/>
              <a:uLnTx/>
              <a:uFillTx/>
              <a:latin typeface="Impact" panose="020B0806030902050204" pitchFamily="34" charset="0"/>
              <a:ea typeface="+mn-ea"/>
              <a:cs typeface="+mn-cs"/>
            </a:endParaRPr>
          </a:p>
        </p:txBody>
      </p:sp>
      <p:sp>
        <p:nvSpPr>
          <p:cNvPr id="23" name="Title 1">
            <a:extLst>
              <a:ext uri="{FF2B5EF4-FFF2-40B4-BE49-F238E27FC236}">
                <a16:creationId xmlns:a16="http://schemas.microsoft.com/office/drawing/2014/main" id="{615E58F9-0705-484F-BD9A-4F937623B69A}"/>
              </a:ext>
            </a:extLst>
          </p:cNvPr>
          <p:cNvSpPr txBox="1">
            <a:spLocks/>
          </p:cNvSpPr>
          <p:nvPr/>
        </p:nvSpPr>
        <p:spPr>
          <a:xfrm>
            <a:off x="0" y="310679"/>
            <a:ext cx="12192000" cy="1325563"/>
          </a:xfrm>
          <a:prstGeom prst="rect">
            <a:avLst/>
          </a:prstGeom>
          <a:solidFill>
            <a:srgbClr val="97C58A">
              <a:alpha val="61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effectLst/>
                <a:latin typeface="Impact" panose="020B0806030902050204" pitchFamily="34" charset="0"/>
                <a:ea typeface="+mj-ea"/>
                <a:cs typeface="+mj-cs"/>
              </a:defRPr>
            </a:lvl1pPr>
          </a:lstStyle>
          <a:p>
            <a:r>
              <a:rPr lang="en-US" dirty="0">
                <a:solidFill>
                  <a:schemeClr val="bg1"/>
                </a:solidFill>
                <a:effectLst>
                  <a:outerShdw blurRad="38100" dist="38100" dir="2700000" algn="tl">
                    <a:srgbClr val="000000">
                      <a:alpha val="43137"/>
                    </a:srgbClr>
                  </a:outerShdw>
                </a:effectLst>
              </a:rPr>
              <a:t>Info</a:t>
            </a:r>
            <a:br>
              <a:rPr lang="en-US" dirty="0">
                <a:solidFill>
                  <a:schemeClr val="bg1"/>
                </a:solidFill>
                <a:effectLst>
                  <a:outerShdw blurRad="38100" dist="38100" dir="2700000" algn="tl">
                    <a:srgbClr val="000000">
                      <a:alpha val="43137"/>
                    </a:srgbClr>
                  </a:outerShdw>
                </a:effectLst>
              </a:rPr>
            </a:br>
            <a:r>
              <a:rPr lang="en-US" sz="3600" i="1" dirty="0">
                <a:solidFill>
                  <a:schemeClr val="bg1"/>
                </a:solidFill>
                <a:effectLst>
                  <a:outerShdw blurRad="38100" dist="38100" dir="2700000" algn="tl">
                    <a:srgbClr val="000000">
                      <a:alpha val="43137"/>
                    </a:srgbClr>
                  </a:outerShdw>
                </a:effectLst>
                <a:latin typeface="Rockwell Nova" panose="020B0604020202020204" pitchFamily="18" charset="0"/>
              </a:rPr>
              <a:t>how to reach us (from PSA airport to Florence)</a:t>
            </a:r>
          </a:p>
        </p:txBody>
      </p:sp>
      <p:sp>
        <p:nvSpPr>
          <p:cNvPr id="2" name="Segnaposto contenuto 1"/>
          <p:cNvSpPr>
            <a:spLocks noGrp="1"/>
          </p:cNvSpPr>
          <p:nvPr>
            <p:ph idx="1"/>
          </p:nvPr>
        </p:nvSpPr>
        <p:spPr>
          <a:xfrm>
            <a:off x="175364" y="1825625"/>
            <a:ext cx="11786992" cy="4115062"/>
          </a:xfrm>
        </p:spPr>
        <p:txBody>
          <a:bodyPr>
            <a:normAutofit/>
          </a:bodyPr>
          <a:lstStyle/>
          <a:p>
            <a:r>
              <a:rPr lang="en-US" sz="1800" dirty="0">
                <a:latin typeface="Roboto Light" panose="02000000000000000000" pitchFamily="2" charset="0"/>
                <a:ea typeface="Roboto Light" panose="02000000000000000000" pitchFamily="2" charset="0"/>
                <a:cs typeface="Roboto Light" panose="02000000000000000000" pitchFamily="2" charset="0"/>
              </a:rPr>
              <a:t>The Pisa International Airport brings Tuscany closer to your world: the airport, located along the coast at only 1 km from the city of Pisa, is accessible from the A11 and A12 motorways, from the Florence-Pisa-Livorno highway, from the normal city roads, and from the railway network.</a:t>
            </a:r>
          </a:p>
          <a:p>
            <a:r>
              <a:rPr lang="en-US" sz="1800" dirty="0">
                <a:latin typeface="Roboto Light" panose="02000000000000000000" pitchFamily="2" charset="0"/>
                <a:ea typeface="Roboto Light" panose="02000000000000000000" pitchFamily="2" charset="0"/>
                <a:cs typeface="Roboto Light" panose="02000000000000000000" pitchFamily="2" charset="0"/>
              </a:rPr>
              <a:t>The Pisa Airport is about 1 km from Pisa Centrale railway station, from which you can reach Florence Santa Maria Novella  railway Station which is in the city center and in front of Tuscany Region Building (Miriana’s office) and 10 minutes walk from the GA and Board Building (Palazzo </a:t>
            </a:r>
            <a:r>
              <a:rPr lang="en-US" sz="1800" dirty="0" err="1">
                <a:latin typeface="Roboto Light" panose="02000000000000000000" pitchFamily="2" charset="0"/>
                <a:ea typeface="Roboto Light" panose="02000000000000000000" pitchFamily="2" charset="0"/>
                <a:cs typeface="Roboto Light" panose="02000000000000000000" pitchFamily="2" charset="0"/>
              </a:rPr>
              <a:t>Sacrati</a:t>
            </a:r>
            <a:r>
              <a:rPr lang="en-US" sz="1800" dirty="0">
                <a:latin typeface="Roboto Light" panose="02000000000000000000" pitchFamily="2" charset="0"/>
                <a:ea typeface="Roboto Light" panose="02000000000000000000" pitchFamily="2" charset="0"/>
                <a:cs typeface="Roboto Light" panose="02000000000000000000" pitchFamily="2" charset="0"/>
              </a:rPr>
              <a:t>)</a:t>
            </a:r>
          </a:p>
          <a:p>
            <a:r>
              <a:rPr lang="en-US" sz="1800" dirty="0">
                <a:latin typeface="Roboto Light" panose="02000000000000000000" pitchFamily="2" charset="0"/>
                <a:ea typeface="Roboto Light" panose="02000000000000000000" pitchFamily="2" charset="0"/>
                <a:cs typeface="Roboto Light" panose="02000000000000000000" pitchFamily="2" charset="0"/>
              </a:rPr>
              <a:t>At less than 40 meters from the Passenger Terminal at the Pisa Airport, you can find the new, high-speed, fully automatic People Mover service for direct connections between the Pisa Centrale railway station and the airport. The service is available every day from 6:00 AM to 00:00 AM . </a:t>
            </a:r>
          </a:p>
          <a:p>
            <a:r>
              <a:rPr lang="en-US" sz="1800" dirty="0">
                <a:latin typeface="Roboto Light" panose="02000000000000000000" pitchFamily="2" charset="0"/>
                <a:ea typeface="Roboto Light" panose="02000000000000000000" pitchFamily="2" charset="0"/>
                <a:cs typeface="Roboto Light" panose="02000000000000000000" pitchFamily="2" charset="0"/>
              </a:rPr>
              <a:t>At the airport, bus tickets may be purchased at the Information Desk (Arrivals Area) as an alternative way to reach Florence. The Bus Area (P6) is located just outside the Passenger Terminal Arrivals Area. </a:t>
            </a:r>
          </a:p>
          <a:p>
            <a:r>
              <a:rPr lang="en-US" sz="1800" dirty="0">
                <a:latin typeface="Roboto Light" panose="02000000000000000000" pitchFamily="2" charset="0"/>
                <a:ea typeface="Roboto Light" panose="02000000000000000000" pitchFamily="2" charset="0"/>
                <a:cs typeface="Roboto Light" panose="02000000000000000000" pitchFamily="2" charset="0"/>
              </a:rPr>
              <a:t>See: </a:t>
            </a:r>
            <a:r>
              <a:rPr lang="en-US" sz="1800" dirty="0">
                <a:latin typeface="Roboto Light" panose="02000000000000000000" pitchFamily="2" charset="0"/>
                <a:ea typeface="Roboto Light" panose="02000000000000000000" pitchFamily="2" charset="0"/>
                <a:cs typeface="Roboto Light" panose="02000000000000000000" pitchFamily="2" charset="0"/>
                <a:hlinkClick r:id="rId3"/>
              </a:rPr>
              <a:t>https://www.pisa-airport.com/en/the-passengers/transport.html</a:t>
            </a:r>
            <a:endParaRPr lang="en-US" sz="1800" dirty="0">
              <a:latin typeface="Roboto Light" panose="02000000000000000000" pitchFamily="2" charset="0"/>
              <a:ea typeface="Roboto Light" panose="02000000000000000000" pitchFamily="2" charset="0"/>
              <a:cs typeface="Roboto Light" panose="02000000000000000000" pitchFamily="2" charset="0"/>
            </a:endParaRPr>
          </a:p>
          <a:p>
            <a:endParaRPr lang="it-IT" sz="18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14944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62FB059-D49B-4B74-9654-C9AE3C25BDE4}"/>
              </a:ext>
            </a:extLst>
          </p:cNvPr>
          <p:cNvSpPr>
            <a:spLocks noGrp="1"/>
          </p:cNvSpPr>
          <p:nvPr>
            <p:ph type="sldNum" sz="quarter" idx="12"/>
          </p:nvPr>
        </p:nvSpPr>
        <p:spPr>
          <a:xfrm>
            <a:off x="4724400" y="629682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52C3C-5445-4200-972D-CDEF2DF3036D}" type="slidenum">
              <a:rPr kumimoji="0" lang="en-GB" sz="1000" b="0" i="0" u="none" strike="noStrike" kern="1200" cap="none" spc="0" normalizeH="0" baseline="0" noProof="0" smtClean="0">
                <a:ln>
                  <a:noFill/>
                </a:ln>
                <a:solidFill>
                  <a:srgbClr val="333399"/>
                </a:solidFill>
                <a:effectLst/>
                <a:uLnTx/>
                <a:uFillTx/>
                <a:latin typeface="Impact" panose="020B080603090205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a:ln>
                <a:noFill/>
              </a:ln>
              <a:solidFill>
                <a:srgbClr val="333399"/>
              </a:solidFill>
              <a:effectLst/>
              <a:uLnTx/>
              <a:uFillTx/>
              <a:latin typeface="Impact" panose="020B0806030902050204" pitchFamily="34" charset="0"/>
              <a:ea typeface="+mn-ea"/>
              <a:cs typeface="+mn-cs"/>
            </a:endParaRPr>
          </a:p>
        </p:txBody>
      </p:sp>
      <p:sp>
        <p:nvSpPr>
          <p:cNvPr id="23" name="Title 1">
            <a:extLst>
              <a:ext uri="{FF2B5EF4-FFF2-40B4-BE49-F238E27FC236}">
                <a16:creationId xmlns:a16="http://schemas.microsoft.com/office/drawing/2014/main" id="{615E58F9-0705-484F-BD9A-4F937623B69A}"/>
              </a:ext>
            </a:extLst>
          </p:cNvPr>
          <p:cNvSpPr txBox="1">
            <a:spLocks/>
          </p:cNvSpPr>
          <p:nvPr/>
        </p:nvSpPr>
        <p:spPr>
          <a:xfrm>
            <a:off x="0" y="310679"/>
            <a:ext cx="12192000" cy="1325563"/>
          </a:xfrm>
          <a:prstGeom prst="rect">
            <a:avLst/>
          </a:prstGeom>
          <a:solidFill>
            <a:srgbClr val="97C58A">
              <a:alpha val="61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effectLst/>
                <a:latin typeface="Impact" panose="020B0806030902050204" pitchFamily="34" charset="0"/>
                <a:ea typeface="+mj-ea"/>
                <a:cs typeface="+mj-cs"/>
              </a:defRPr>
            </a:lvl1pPr>
          </a:lstStyle>
          <a:p>
            <a:r>
              <a:rPr lang="en-US" dirty="0">
                <a:solidFill>
                  <a:schemeClr val="bg1"/>
                </a:solidFill>
                <a:effectLst>
                  <a:outerShdw blurRad="38100" dist="38100" dir="2700000" algn="tl">
                    <a:srgbClr val="000000">
                      <a:alpha val="43137"/>
                    </a:srgbClr>
                  </a:outerShdw>
                </a:effectLst>
              </a:rPr>
              <a:t>Info</a:t>
            </a:r>
            <a:br>
              <a:rPr lang="en-US" dirty="0">
                <a:solidFill>
                  <a:schemeClr val="bg1"/>
                </a:solidFill>
                <a:effectLst>
                  <a:outerShdw blurRad="38100" dist="38100" dir="2700000" algn="tl">
                    <a:srgbClr val="000000">
                      <a:alpha val="43137"/>
                    </a:srgbClr>
                  </a:outerShdw>
                </a:effectLst>
              </a:rPr>
            </a:br>
            <a:r>
              <a:rPr lang="en-US" sz="3600" i="1" dirty="0">
                <a:solidFill>
                  <a:schemeClr val="bg1"/>
                </a:solidFill>
                <a:effectLst>
                  <a:outerShdw blurRad="38100" dist="38100" dir="2700000" algn="tl">
                    <a:srgbClr val="000000">
                      <a:alpha val="43137"/>
                    </a:srgbClr>
                  </a:outerShdw>
                </a:effectLst>
                <a:latin typeface="Rockwell Nova" panose="020B0604020202020204" pitchFamily="18" charset="0"/>
              </a:rPr>
              <a:t>how to reach us (from BLG airport to Florence)</a:t>
            </a:r>
          </a:p>
        </p:txBody>
      </p:sp>
      <p:sp>
        <p:nvSpPr>
          <p:cNvPr id="2" name="Segnaposto contenuto 1"/>
          <p:cNvSpPr>
            <a:spLocks noGrp="1"/>
          </p:cNvSpPr>
          <p:nvPr>
            <p:ph idx="1"/>
          </p:nvPr>
        </p:nvSpPr>
        <p:spPr>
          <a:xfrm>
            <a:off x="175364" y="1825625"/>
            <a:ext cx="11786992" cy="4115062"/>
          </a:xfrm>
        </p:spPr>
        <p:txBody>
          <a:bodyPr>
            <a:normAutofit/>
          </a:bodyPr>
          <a:lstStyle/>
          <a:p>
            <a:r>
              <a:rPr lang="en-US" sz="2400" b="1" dirty="0">
                <a:latin typeface="Roboto Light" panose="02000000000000000000" pitchFamily="2" charset="0"/>
                <a:ea typeface="Roboto Light" panose="02000000000000000000" pitchFamily="2" charset="0"/>
                <a:cs typeface="Roboto Light" panose="02000000000000000000" pitchFamily="2" charset="0"/>
              </a:rPr>
              <a:t>Bologna central station</a:t>
            </a:r>
          </a:p>
          <a:p>
            <a:r>
              <a:rPr lang="en-US" sz="2400" dirty="0">
                <a:latin typeface="Roboto Light" panose="02000000000000000000" pitchFamily="2" charset="0"/>
                <a:ea typeface="Roboto Light" panose="02000000000000000000" pitchFamily="2" charset="0"/>
                <a:cs typeface="Roboto Light" panose="02000000000000000000" pitchFamily="2" charset="0"/>
              </a:rPr>
              <a:t>The train station is located 6 km from the airport and is connected to the airport via monorail train - Marconi Express and taxis. Bologna train station is an important railway hub, connecting Bologna to Florence with conventional and high-speed trains (35 minutes trip).</a:t>
            </a:r>
          </a:p>
          <a:p>
            <a:r>
              <a:rPr lang="en-US" sz="2400" dirty="0">
                <a:latin typeface="Roboto Light" panose="02000000000000000000" pitchFamily="2" charset="0"/>
                <a:ea typeface="Roboto Light" panose="02000000000000000000" pitchFamily="2" charset="0"/>
                <a:cs typeface="Roboto Light" panose="02000000000000000000" pitchFamily="2" charset="0"/>
              </a:rPr>
              <a:t>See: </a:t>
            </a:r>
            <a:r>
              <a:rPr lang="en-US" sz="2400" dirty="0">
                <a:latin typeface="Roboto Light" panose="02000000000000000000" pitchFamily="2" charset="0"/>
                <a:ea typeface="Roboto Light" panose="02000000000000000000" pitchFamily="2" charset="0"/>
                <a:cs typeface="Roboto Light" panose="02000000000000000000" pitchFamily="2" charset="0"/>
                <a:hlinkClick r:id="rId3"/>
              </a:rPr>
              <a:t>https://www.bologna-airport.it/en/from-and-to-the-airport/transfer-from-and-to-the-airport/trains-from-and-to-bologna/?idC=62442</a:t>
            </a:r>
            <a:endParaRPr lang="en-US" sz="2400" dirty="0">
              <a:latin typeface="Roboto Light" panose="02000000000000000000" pitchFamily="2" charset="0"/>
              <a:ea typeface="Roboto Light" panose="02000000000000000000" pitchFamily="2" charset="0"/>
              <a:cs typeface="Roboto Light" panose="02000000000000000000" pitchFamily="2" charset="0"/>
            </a:endParaRPr>
          </a:p>
          <a:p>
            <a:endParaRPr lang="it-IT" sz="24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24116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62FB059-D49B-4B74-9654-C9AE3C25BDE4}"/>
              </a:ext>
            </a:extLst>
          </p:cNvPr>
          <p:cNvSpPr>
            <a:spLocks noGrp="1"/>
          </p:cNvSpPr>
          <p:nvPr>
            <p:ph type="sldNum" sz="quarter" idx="12"/>
          </p:nvPr>
        </p:nvSpPr>
        <p:spPr>
          <a:xfrm>
            <a:off x="4724400" y="629682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452C3C-5445-4200-972D-CDEF2DF3036D}" type="slidenum">
              <a:rPr kumimoji="0" lang="en-GB" sz="1000" b="0" i="0" u="none" strike="noStrike" kern="1200" cap="none" spc="0" normalizeH="0" baseline="0" noProof="0" smtClean="0">
                <a:ln>
                  <a:noFill/>
                </a:ln>
                <a:solidFill>
                  <a:srgbClr val="333399"/>
                </a:solidFill>
                <a:effectLst/>
                <a:uLnTx/>
                <a:uFillTx/>
                <a:latin typeface="Impact" panose="020B080603090205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a:ln>
                <a:noFill/>
              </a:ln>
              <a:solidFill>
                <a:srgbClr val="333399"/>
              </a:solidFill>
              <a:effectLst/>
              <a:uLnTx/>
              <a:uFillTx/>
              <a:latin typeface="Impact" panose="020B0806030902050204" pitchFamily="34" charset="0"/>
              <a:ea typeface="+mn-ea"/>
              <a:cs typeface="+mn-cs"/>
            </a:endParaRPr>
          </a:p>
        </p:txBody>
      </p:sp>
      <p:sp>
        <p:nvSpPr>
          <p:cNvPr id="23" name="Title 1">
            <a:extLst>
              <a:ext uri="{FF2B5EF4-FFF2-40B4-BE49-F238E27FC236}">
                <a16:creationId xmlns:a16="http://schemas.microsoft.com/office/drawing/2014/main" id="{615E58F9-0705-484F-BD9A-4F937623B69A}"/>
              </a:ext>
            </a:extLst>
          </p:cNvPr>
          <p:cNvSpPr txBox="1">
            <a:spLocks/>
          </p:cNvSpPr>
          <p:nvPr/>
        </p:nvSpPr>
        <p:spPr>
          <a:xfrm>
            <a:off x="0" y="310679"/>
            <a:ext cx="12192000" cy="1325563"/>
          </a:xfrm>
          <a:prstGeom prst="rect">
            <a:avLst/>
          </a:prstGeom>
          <a:solidFill>
            <a:srgbClr val="97C58A">
              <a:alpha val="61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effectLst/>
                <a:latin typeface="Impact" panose="020B0806030902050204" pitchFamily="34" charset="0"/>
                <a:ea typeface="+mj-ea"/>
                <a:cs typeface="+mj-cs"/>
              </a:defRPr>
            </a:lvl1pPr>
          </a:lstStyle>
          <a:p>
            <a:r>
              <a:rPr lang="en-US" dirty="0">
                <a:solidFill>
                  <a:schemeClr val="bg1"/>
                </a:solidFill>
                <a:effectLst>
                  <a:outerShdw blurRad="38100" dist="38100" dir="2700000" algn="tl">
                    <a:srgbClr val="000000">
                      <a:alpha val="43137"/>
                    </a:srgbClr>
                  </a:outerShdw>
                </a:effectLst>
              </a:rPr>
              <a:t>Info</a:t>
            </a:r>
            <a:br>
              <a:rPr lang="en-US" dirty="0">
                <a:solidFill>
                  <a:schemeClr val="bg1"/>
                </a:solidFill>
                <a:effectLst>
                  <a:outerShdw blurRad="38100" dist="38100" dir="2700000" algn="tl">
                    <a:srgbClr val="000000">
                      <a:alpha val="43137"/>
                    </a:srgbClr>
                  </a:outerShdw>
                </a:effectLst>
              </a:rPr>
            </a:br>
            <a:r>
              <a:rPr lang="en-US" sz="3600" i="1" dirty="0">
                <a:solidFill>
                  <a:schemeClr val="bg1"/>
                </a:solidFill>
                <a:effectLst>
                  <a:outerShdw blurRad="38100" dist="38100" dir="2700000" algn="tl">
                    <a:srgbClr val="000000">
                      <a:alpha val="43137"/>
                    </a:srgbClr>
                  </a:outerShdw>
                </a:effectLst>
                <a:latin typeface="Rockwell Nova" panose="020B0604020202020204" pitchFamily="18" charset="0"/>
              </a:rPr>
              <a:t>Hotels when in Siena</a:t>
            </a:r>
          </a:p>
        </p:txBody>
      </p:sp>
      <p:sp>
        <p:nvSpPr>
          <p:cNvPr id="2" name="Segnaposto contenuto 1"/>
          <p:cNvSpPr>
            <a:spLocks noGrp="1"/>
          </p:cNvSpPr>
          <p:nvPr>
            <p:ph idx="1"/>
          </p:nvPr>
        </p:nvSpPr>
        <p:spPr>
          <a:xfrm>
            <a:off x="175364" y="1825625"/>
            <a:ext cx="3183699" cy="4115062"/>
          </a:xfrm>
        </p:spPr>
        <p:txBody>
          <a:bodyPr>
            <a:normAutofit/>
          </a:bodyPr>
          <a:lstStyle/>
          <a:p>
            <a:pPr marL="0" indent="0" algn="ctr">
              <a:buNone/>
            </a:pPr>
            <a:r>
              <a:rPr lang="en-US" sz="1800" b="1" dirty="0">
                <a:latin typeface="Roboto Bold" panose="02000000000000000000" pitchFamily="2" charset="0"/>
                <a:ea typeface="Roboto Bold" panose="02000000000000000000" pitchFamily="2" charset="0"/>
                <a:cs typeface="Roboto Bold" panose="02000000000000000000" pitchFamily="2" charset="0"/>
              </a:rPr>
              <a:t>Choosing your hotel in Florence</a:t>
            </a:r>
          </a:p>
          <a:p>
            <a:r>
              <a:rPr lang="en-US" sz="1800" dirty="0">
                <a:latin typeface="Roboto Light" panose="02000000000000000000" pitchFamily="2" charset="0"/>
                <a:ea typeface="Roboto Light" panose="02000000000000000000" pitchFamily="2" charset="0"/>
                <a:cs typeface="Roboto Light" panose="02000000000000000000" pitchFamily="2" charset="0"/>
              </a:rPr>
              <a:t>You can use the Booking website or app. We suggest </a:t>
            </a:r>
            <a:r>
              <a:rPr lang="en-US" sz="1800" b="1" dirty="0">
                <a:highlight>
                  <a:srgbClr val="FFFF00"/>
                </a:highlight>
                <a:latin typeface="Roboto Light" panose="02000000000000000000" pitchFamily="2" charset="0"/>
                <a:ea typeface="Roboto Light" panose="02000000000000000000" pitchFamily="2" charset="0"/>
                <a:cs typeface="Roboto Light" panose="02000000000000000000" pitchFamily="2" charset="0"/>
              </a:rPr>
              <a:t>to book in the city center </a:t>
            </a:r>
            <a:r>
              <a:rPr lang="en-US" sz="1800" dirty="0">
                <a:latin typeface="Roboto Light" panose="02000000000000000000" pitchFamily="2" charset="0"/>
                <a:ea typeface="Roboto Light" panose="02000000000000000000" pitchFamily="2" charset="0"/>
                <a:cs typeface="Roboto Light" panose="02000000000000000000" pitchFamily="2" charset="0"/>
              </a:rPr>
              <a:t>among the alternatives such as hotels and bed and breakfast. </a:t>
            </a:r>
          </a:p>
          <a:p>
            <a:r>
              <a:rPr lang="en-US" sz="1800" b="1" dirty="0">
                <a:highlight>
                  <a:srgbClr val="FFFF00"/>
                </a:highlight>
                <a:latin typeface="Roboto Light" panose="02000000000000000000" pitchFamily="2" charset="0"/>
                <a:ea typeface="Roboto Light" panose="02000000000000000000" pitchFamily="2" charset="0"/>
                <a:cs typeface="Roboto Light" panose="02000000000000000000" pitchFamily="2" charset="0"/>
              </a:rPr>
              <a:t>Consider that we will meet at Palazzo </a:t>
            </a:r>
            <a:r>
              <a:rPr lang="en-US" sz="1800" b="1" dirty="0" err="1">
                <a:highlight>
                  <a:srgbClr val="FFFF00"/>
                </a:highlight>
                <a:latin typeface="Roboto Light" panose="02000000000000000000" pitchFamily="2" charset="0"/>
                <a:ea typeface="Roboto Light" panose="02000000000000000000" pitchFamily="2" charset="0"/>
                <a:cs typeface="Roboto Light" panose="02000000000000000000" pitchFamily="2" charset="0"/>
              </a:rPr>
              <a:t>Sacrati</a:t>
            </a:r>
            <a:r>
              <a:rPr lang="en-US" sz="1800" b="1" dirty="0">
                <a:highlight>
                  <a:srgbClr val="FFFF00"/>
                </a:highlight>
                <a:latin typeface="Roboto Light" panose="02000000000000000000" pitchFamily="2" charset="0"/>
                <a:ea typeface="Roboto Light" panose="02000000000000000000" pitchFamily="2" charset="0"/>
                <a:cs typeface="Roboto Light" panose="02000000000000000000" pitchFamily="2" charset="0"/>
              </a:rPr>
              <a:t> </a:t>
            </a:r>
            <a:r>
              <a:rPr lang="en-US" sz="1800" b="1" dirty="0" err="1">
                <a:highlight>
                  <a:srgbClr val="FFFF00"/>
                </a:highlight>
                <a:latin typeface="Roboto Light" panose="02000000000000000000" pitchFamily="2" charset="0"/>
                <a:ea typeface="Roboto Light" panose="02000000000000000000" pitchFamily="2" charset="0"/>
                <a:cs typeface="Roboto Light" panose="02000000000000000000" pitchFamily="2" charset="0"/>
              </a:rPr>
              <a:t>Guadagni</a:t>
            </a:r>
            <a:r>
              <a:rPr lang="en-US" sz="1800" b="1" dirty="0">
                <a:highlight>
                  <a:srgbClr val="FFFF00"/>
                </a:highlight>
                <a:latin typeface="Roboto Light" panose="02000000000000000000" pitchFamily="2" charset="0"/>
                <a:ea typeface="Roboto Light" panose="02000000000000000000" pitchFamily="2" charset="0"/>
                <a:cs typeface="Roboto Light" panose="02000000000000000000" pitchFamily="2" charset="0"/>
              </a:rPr>
              <a:t> in the city center</a:t>
            </a:r>
          </a:p>
          <a:p>
            <a:endParaRPr lang="en-US" sz="1800" b="1" dirty="0">
              <a:highlight>
                <a:srgbClr val="FFFF00"/>
              </a:highlight>
              <a:latin typeface="Roboto Light" panose="02000000000000000000" pitchFamily="2" charset="0"/>
              <a:ea typeface="Roboto Light" panose="02000000000000000000" pitchFamily="2" charset="0"/>
              <a:cs typeface="Roboto Light" panose="02000000000000000000" pitchFamily="2" charset="0"/>
            </a:endParaRPr>
          </a:p>
          <a:p>
            <a:endParaRPr lang="it-IT" sz="180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5" name="Immagine 4">
            <a:extLst>
              <a:ext uri="{FF2B5EF4-FFF2-40B4-BE49-F238E27FC236}">
                <a16:creationId xmlns:a16="http://schemas.microsoft.com/office/drawing/2014/main" id="{B73A8388-BFB2-5207-E0CE-74FA0C1FEBA1}"/>
              </a:ext>
            </a:extLst>
          </p:cNvPr>
          <p:cNvPicPr>
            <a:picLocks noChangeAspect="1"/>
          </p:cNvPicPr>
          <p:nvPr/>
        </p:nvPicPr>
        <p:blipFill>
          <a:blip r:embed="rId3"/>
          <a:stretch>
            <a:fillRect/>
          </a:stretch>
        </p:blipFill>
        <p:spPr>
          <a:xfrm>
            <a:off x="3832963" y="1949789"/>
            <a:ext cx="7235517" cy="4729422"/>
          </a:xfrm>
          <a:prstGeom prst="rect">
            <a:avLst/>
          </a:prstGeom>
        </p:spPr>
      </p:pic>
      <p:sp>
        <p:nvSpPr>
          <p:cNvPr id="6" name="CasellaDiTesto 5">
            <a:extLst>
              <a:ext uri="{FF2B5EF4-FFF2-40B4-BE49-F238E27FC236}">
                <a16:creationId xmlns:a16="http://schemas.microsoft.com/office/drawing/2014/main" id="{AD6B57B3-0032-34C5-CA2B-90EF89F1A32B}"/>
              </a:ext>
            </a:extLst>
          </p:cNvPr>
          <p:cNvSpPr txBox="1"/>
          <p:nvPr/>
        </p:nvSpPr>
        <p:spPr>
          <a:xfrm>
            <a:off x="6237962" y="2542784"/>
            <a:ext cx="2154476" cy="369332"/>
          </a:xfrm>
          <a:prstGeom prst="rect">
            <a:avLst/>
          </a:prstGeom>
          <a:solidFill>
            <a:schemeClr val="accent2">
              <a:lumMod val="40000"/>
              <a:lumOff val="60000"/>
            </a:schemeClr>
          </a:solidFill>
        </p:spPr>
        <p:txBody>
          <a:bodyPr wrap="square" rtlCol="0">
            <a:spAutoFit/>
          </a:bodyPr>
          <a:lstStyle/>
          <a:p>
            <a:r>
              <a:rPr lang="it-IT" b="1" dirty="0">
                <a:solidFill>
                  <a:srgbClr val="FF0000"/>
                </a:solidFill>
              </a:rPr>
              <a:t>RT IFRL Department</a:t>
            </a:r>
          </a:p>
        </p:txBody>
      </p:sp>
      <p:cxnSp>
        <p:nvCxnSpPr>
          <p:cNvPr id="8" name="Connettore 2 7">
            <a:extLst>
              <a:ext uri="{FF2B5EF4-FFF2-40B4-BE49-F238E27FC236}">
                <a16:creationId xmlns:a16="http://schemas.microsoft.com/office/drawing/2014/main" id="{16E92A72-FAFB-B1A0-E363-62530F58A4FF}"/>
              </a:ext>
            </a:extLst>
          </p:cNvPr>
          <p:cNvCxnSpPr/>
          <p:nvPr/>
        </p:nvCxnSpPr>
        <p:spPr>
          <a:xfrm>
            <a:off x="5586608" y="2912116"/>
            <a:ext cx="0" cy="497910"/>
          </a:xfrm>
          <a:prstGeom prst="straightConnector1">
            <a:avLst/>
          </a:prstGeom>
          <a:ln w="508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9" name="CasellaDiTesto 8">
            <a:extLst>
              <a:ext uri="{FF2B5EF4-FFF2-40B4-BE49-F238E27FC236}">
                <a16:creationId xmlns:a16="http://schemas.microsoft.com/office/drawing/2014/main" id="{5FE9789D-79DC-0291-A894-114F5470697C}"/>
              </a:ext>
            </a:extLst>
          </p:cNvPr>
          <p:cNvSpPr txBox="1"/>
          <p:nvPr/>
        </p:nvSpPr>
        <p:spPr>
          <a:xfrm>
            <a:off x="3734845" y="1725741"/>
            <a:ext cx="3981188" cy="369332"/>
          </a:xfrm>
          <a:prstGeom prst="rect">
            <a:avLst/>
          </a:prstGeom>
          <a:solidFill>
            <a:schemeClr val="accent2">
              <a:lumMod val="40000"/>
              <a:lumOff val="60000"/>
            </a:schemeClr>
          </a:solidFill>
        </p:spPr>
        <p:txBody>
          <a:bodyPr wrap="square" rtlCol="0">
            <a:spAutoFit/>
          </a:bodyPr>
          <a:lstStyle/>
          <a:p>
            <a:r>
              <a:rPr lang="it-IT" b="1" dirty="0">
                <a:solidFill>
                  <a:srgbClr val="FF0000"/>
                </a:solidFill>
              </a:rPr>
              <a:t>Santa Maria Novella Railway Station</a:t>
            </a:r>
          </a:p>
        </p:txBody>
      </p:sp>
      <p:cxnSp>
        <p:nvCxnSpPr>
          <p:cNvPr id="10" name="Connettore 2 9">
            <a:extLst>
              <a:ext uri="{FF2B5EF4-FFF2-40B4-BE49-F238E27FC236}">
                <a16:creationId xmlns:a16="http://schemas.microsoft.com/office/drawing/2014/main" id="{DEF3C2AB-F7CC-0634-4433-FBC07B67D45D}"/>
              </a:ext>
            </a:extLst>
          </p:cNvPr>
          <p:cNvCxnSpPr/>
          <p:nvPr/>
        </p:nvCxnSpPr>
        <p:spPr>
          <a:xfrm>
            <a:off x="4010416" y="2044874"/>
            <a:ext cx="0" cy="497910"/>
          </a:xfrm>
          <a:prstGeom prst="straightConnector1">
            <a:avLst/>
          </a:prstGeom>
          <a:ln w="5080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1" name="CasellaDiTesto 10">
            <a:extLst>
              <a:ext uri="{FF2B5EF4-FFF2-40B4-BE49-F238E27FC236}">
                <a16:creationId xmlns:a16="http://schemas.microsoft.com/office/drawing/2014/main" id="{D3642A14-9EF3-C65B-0746-ABB1819AD1F2}"/>
              </a:ext>
            </a:extLst>
          </p:cNvPr>
          <p:cNvSpPr txBox="1"/>
          <p:nvPr/>
        </p:nvSpPr>
        <p:spPr>
          <a:xfrm>
            <a:off x="6839726" y="6152356"/>
            <a:ext cx="4228754" cy="369332"/>
          </a:xfrm>
          <a:prstGeom prst="rect">
            <a:avLst/>
          </a:prstGeom>
          <a:solidFill>
            <a:schemeClr val="accent2">
              <a:lumMod val="40000"/>
              <a:lumOff val="60000"/>
            </a:schemeClr>
          </a:solidFill>
        </p:spPr>
        <p:txBody>
          <a:bodyPr wrap="square" rtlCol="0">
            <a:spAutoFit/>
          </a:bodyPr>
          <a:lstStyle/>
          <a:p>
            <a:r>
              <a:rPr lang="it-IT" b="1" dirty="0">
                <a:solidFill>
                  <a:srgbClr val="FF0000"/>
                </a:solidFill>
              </a:rPr>
              <a:t>Palazzo Sacrati Guadagni – GA and Board</a:t>
            </a:r>
          </a:p>
        </p:txBody>
      </p:sp>
      <p:cxnSp>
        <p:nvCxnSpPr>
          <p:cNvPr id="12" name="Connettore 2 11">
            <a:extLst>
              <a:ext uri="{FF2B5EF4-FFF2-40B4-BE49-F238E27FC236}">
                <a16:creationId xmlns:a16="http://schemas.microsoft.com/office/drawing/2014/main" id="{70192675-28AC-1FE8-CE34-0E274EE33517}"/>
              </a:ext>
            </a:extLst>
          </p:cNvPr>
          <p:cNvCxnSpPr>
            <a:cxnSpLocks/>
          </p:cNvCxnSpPr>
          <p:nvPr/>
        </p:nvCxnSpPr>
        <p:spPr>
          <a:xfrm flipH="1" flipV="1">
            <a:off x="10597019" y="5693525"/>
            <a:ext cx="534091" cy="358968"/>
          </a:xfrm>
          <a:prstGeom prst="straightConnector1">
            <a:avLst/>
          </a:prstGeom>
          <a:ln w="50800">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39472"/>
      </p:ext>
    </p:extLst>
  </p:cSld>
  <p:clrMapOvr>
    <a:masterClrMapping/>
  </p:clrMapOvr>
</p:sld>
</file>

<file path=ppt/theme/theme1.xml><?xml version="1.0" encoding="utf-8"?>
<a:theme xmlns:a="http://schemas.openxmlformats.org/drawingml/2006/main" name="Tema di Office">
  <a:themeElements>
    <a:clrScheme name="Custom 5">
      <a:dk1>
        <a:sysClr val="windowText" lastClr="000000"/>
      </a:dk1>
      <a:lt1>
        <a:sysClr val="window" lastClr="FFFFFF"/>
      </a:lt1>
      <a:dk2>
        <a:srgbClr val="44546A"/>
      </a:dk2>
      <a:lt2>
        <a:srgbClr val="E7E6E6"/>
      </a:lt2>
      <a:accent1>
        <a:srgbClr val="333399"/>
      </a:accent1>
      <a:accent2>
        <a:srgbClr val="66CC33"/>
      </a:accent2>
      <a:accent3>
        <a:srgbClr val="A5A5A5"/>
      </a:accent3>
      <a:accent4>
        <a:srgbClr val="FFFFFF"/>
      </a:accent4>
      <a:accent5>
        <a:srgbClr val="5B9BD5"/>
      </a:accent5>
      <a:accent6>
        <a:srgbClr val="70AD47"/>
      </a:accent6>
      <a:hlink>
        <a:srgbClr val="66CC33"/>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ide4Stride project template.potx" id="{7523F9A8-541F-40F8-8DCA-8DBA152414A1}" vid="{39B470E1-0076-4D26-AD39-4A279A158735}"/>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3046</TotalTime>
  <Words>1007</Words>
  <Application>Microsoft Office PowerPoint</Application>
  <PresentationFormat>Widescreen</PresentationFormat>
  <Paragraphs>126</Paragraphs>
  <Slides>12</Slides>
  <Notes>9</Notes>
  <HiddenSlides>0</HiddenSlides>
  <MMClips>7</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12</vt:i4>
      </vt:variant>
    </vt:vector>
  </HeadingPairs>
  <TitlesOfParts>
    <vt:vector size="28" baseType="lpstr">
      <vt:lpstr>Amasis MT Pro Medium</vt:lpstr>
      <vt:lpstr>Arial</vt:lpstr>
      <vt:lpstr>Calibri</vt:lpstr>
      <vt:lpstr>Calibri Light</vt:lpstr>
      <vt:lpstr>Franklin Gothic Book</vt:lpstr>
      <vt:lpstr>Impact</vt:lpstr>
      <vt:lpstr>Myriad pro</vt:lpstr>
      <vt:lpstr>Roboto</vt:lpstr>
      <vt:lpstr>Roboto Black</vt:lpstr>
      <vt:lpstr>Roboto Bold</vt:lpstr>
      <vt:lpstr>Roboto Light</vt:lpstr>
      <vt:lpstr>Rockwell Nova</vt:lpstr>
      <vt:lpstr>Wingdings</vt:lpstr>
      <vt:lpstr>Tema di Office</vt:lpstr>
      <vt:lpstr>Personalizza struttura</vt:lpstr>
      <vt:lpstr>1_Personalizza struttura</vt:lpstr>
      <vt:lpstr>Stride for Stride for skills adaptation/anticipation in European Regions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Noelia Cantero</dc:creator>
  <cp:lastModifiedBy>Charlotte Ede</cp:lastModifiedBy>
  <cp:revision>55</cp:revision>
  <dcterms:created xsi:type="dcterms:W3CDTF">2020-10-28T08:18:31Z</dcterms:created>
  <dcterms:modified xsi:type="dcterms:W3CDTF">2023-07-10T06:03:49Z</dcterms:modified>
</cp:coreProperties>
</file>