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490" r:id="rId2"/>
    <p:sldId id="491" r:id="rId3"/>
    <p:sldId id="475" r:id="rId4"/>
    <p:sldId id="493" r:id="rId5"/>
    <p:sldId id="494" r:id="rId6"/>
    <p:sldId id="495" r:id="rId7"/>
    <p:sldId id="476" r:id="rId8"/>
    <p:sldId id="496" r:id="rId9"/>
    <p:sldId id="497" r:id="rId10"/>
    <p:sldId id="498" r:id="rId11"/>
    <p:sldId id="499" r:id="rId12"/>
    <p:sldId id="500" r:id="rId13"/>
    <p:sldId id="502" r:id="rId14"/>
    <p:sldId id="503" r:id="rId15"/>
    <p:sldId id="504" r:id="rId16"/>
    <p:sldId id="492" r:id="rId17"/>
    <p:sldId id="509" r:id="rId18"/>
    <p:sldId id="508" r:id="rId19"/>
    <p:sldId id="510" r:id="rId20"/>
    <p:sldId id="511" r:id="rId21"/>
    <p:sldId id="512" r:id="rId22"/>
    <p:sldId id="513" r:id="rId23"/>
    <p:sldId id="514" r:id="rId24"/>
    <p:sldId id="515" r:id="rId25"/>
    <p:sldId id="516" r:id="rId26"/>
    <p:sldId id="517" r:id="rId27"/>
    <p:sldId id="518" r:id="rId28"/>
    <p:sldId id="519" r:id="rId29"/>
    <p:sldId id="520" r:id="rId30"/>
    <p:sldId id="521" r:id="rId31"/>
    <p:sldId id="522" r:id="rId32"/>
    <p:sldId id="523" r:id="rId33"/>
    <p:sldId id="524" r:id="rId34"/>
    <p:sldId id="525" r:id="rId35"/>
    <p:sldId id="527" r:id="rId36"/>
    <p:sldId id="528" r:id="rId37"/>
    <p:sldId id="529" r:id="rId38"/>
    <p:sldId id="530" r:id="rId39"/>
    <p:sldId id="531" r:id="rId40"/>
    <p:sldId id="526" r:id="rId41"/>
    <p:sldId id="483" r:id="rId42"/>
    <p:sldId id="477" r:id="rId43"/>
    <p:sldId id="478" r:id="rId44"/>
    <p:sldId id="479" r:id="rId45"/>
    <p:sldId id="501" r:id="rId46"/>
    <p:sldId id="480" r:id="rId47"/>
    <p:sldId id="484" r:id="rId48"/>
    <p:sldId id="482" r:id="rId49"/>
    <p:sldId id="485" r:id="rId50"/>
    <p:sldId id="487" r:id="rId51"/>
    <p:sldId id="505" r:id="rId52"/>
    <p:sldId id="507" r:id="rId53"/>
    <p:sldId id="48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60"/>
  </p:normalViewPr>
  <p:slideViewPr>
    <p:cSldViewPr snapToGrid="0" showGuides="1">
      <p:cViewPr varScale="1">
        <p:scale>
          <a:sx n="83" d="100"/>
          <a:sy n="83" d="100"/>
        </p:scale>
        <p:origin x="686"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5.xml.rels><?xml version="1.0" encoding="UTF-8" standalone="yes"?>
<Relationships xmlns="http://schemas.openxmlformats.org/package/2006/relationships"><Relationship Id="rId1" Type="http://schemas.openxmlformats.org/officeDocument/2006/relationships/image" Target="../media/image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4129BB-B429-1644-B9D3-8EBCE518F406}" type="doc">
      <dgm:prSet loTypeId="urn:microsoft.com/office/officeart/2005/8/layout/vList5" loCatId="" qsTypeId="urn:microsoft.com/office/officeart/2005/8/quickstyle/simple2" qsCatId="simple" csTypeId="urn:microsoft.com/office/officeart/2005/8/colors/accent1_2" csCatId="accent1" phldr="1"/>
      <dgm:spPr/>
    </dgm:pt>
    <dgm:pt modelId="{33193BC9-DA96-7E43-B61F-0F8A1A14A911}">
      <dgm:prSet phldrT="[Text]"/>
      <dgm:spPr/>
      <dgm:t>
        <a:bodyPr/>
        <a:lstStyle/>
        <a:p>
          <a:r>
            <a:rPr lang="en-GB" dirty="0"/>
            <a:t>POLICY</a:t>
          </a:r>
        </a:p>
      </dgm:t>
    </dgm:pt>
    <dgm:pt modelId="{F66F5A0D-AB6E-6A48-B5C3-80606685D860}" type="parTrans" cxnId="{ECED6582-D37F-6F41-9989-36ABAE8E2F83}">
      <dgm:prSet/>
      <dgm:spPr/>
      <dgm:t>
        <a:bodyPr/>
        <a:lstStyle/>
        <a:p>
          <a:endParaRPr lang="en-GB"/>
        </a:p>
      </dgm:t>
    </dgm:pt>
    <dgm:pt modelId="{ABC7D362-3A73-D14B-9D9A-315A1C56A546}" type="sibTrans" cxnId="{ECED6582-D37F-6F41-9989-36ABAE8E2F83}">
      <dgm:prSet/>
      <dgm:spPr/>
      <dgm:t>
        <a:bodyPr/>
        <a:lstStyle/>
        <a:p>
          <a:endParaRPr lang="en-GB"/>
        </a:p>
      </dgm:t>
    </dgm:pt>
    <dgm:pt modelId="{A341638D-A843-3147-A17A-01E9B09FFA8E}">
      <dgm:prSet phldrT="[Text]"/>
      <dgm:spPr/>
      <dgm:t>
        <a:bodyPr/>
        <a:lstStyle/>
        <a:p>
          <a:r>
            <a:rPr lang="en-GB" dirty="0"/>
            <a:t>GOVERNANCE</a:t>
          </a:r>
        </a:p>
      </dgm:t>
    </dgm:pt>
    <dgm:pt modelId="{B02CE235-E0D6-3F48-9072-CD9092C8C2FF}" type="parTrans" cxnId="{AC118F69-EAEB-764E-A508-7EFCD32C7388}">
      <dgm:prSet/>
      <dgm:spPr/>
      <dgm:t>
        <a:bodyPr/>
        <a:lstStyle/>
        <a:p>
          <a:endParaRPr lang="en-GB"/>
        </a:p>
      </dgm:t>
    </dgm:pt>
    <dgm:pt modelId="{DBA77A53-18D5-0B47-87B5-33B471A4042F}" type="sibTrans" cxnId="{AC118F69-EAEB-764E-A508-7EFCD32C7388}">
      <dgm:prSet/>
      <dgm:spPr/>
      <dgm:t>
        <a:bodyPr/>
        <a:lstStyle/>
        <a:p>
          <a:endParaRPr lang="en-GB"/>
        </a:p>
      </dgm:t>
    </dgm:pt>
    <dgm:pt modelId="{A6562C12-D17B-0E46-A34E-4A7424DCE511}">
      <dgm:prSet phldrT="[Text]"/>
      <dgm:spPr/>
      <dgm:t>
        <a:bodyPr/>
        <a:lstStyle/>
        <a:p>
          <a:r>
            <a:rPr lang="en-GB" dirty="0"/>
            <a:t>COMMUNICATION</a:t>
          </a:r>
        </a:p>
      </dgm:t>
    </dgm:pt>
    <dgm:pt modelId="{85EDF75E-C426-6D4D-90B0-FB5502C8AAAA}" type="parTrans" cxnId="{4757A3BE-26E3-5F48-BBDB-59EC3A479248}">
      <dgm:prSet/>
      <dgm:spPr/>
      <dgm:t>
        <a:bodyPr/>
        <a:lstStyle/>
        <a:p>
          <a:endParaRPr lang="en-GB"/>
        </a:p>
      </dgm:t>
    </dgm:pt>
    <dgm:pt modelId="{C44848FD-D041-8646-9E5E-FA4233ED9F8C}" type="sibTrans" cxnId="{4757A3BE-26E3-5F48-BBDB-59EC3A479248}">
      <dgm:prSet/>
      <dgm:spPr/>
      <dgm:t>
        <a:bodyPr/>
        <a:lstStyle/>
        <a:p>
          <a:endParaRPr lang="en-GB"/>
        </a:p>
      </dgm:t>
    </dgm:pt>
    <dgm:pt modelId="{D1D32E52-B711-DA45-8A14-59F17C079A30}">
      <dgm:prSet/>
      <dgm:spPr/>
      <dgm:t>
        <a:bodyPr/>
        <a:lstStyle/>
        <a:p>
          <a:r>
            <a:rPr lang="en-GB" dirty="0"/>
            <a:t>PROJECTS</a:t>
          </a:r>
        </a:p>
      </dgm:t>
    </dgm:pt>
    <dgm:pt modelId="{B397064D-6D60-DE41-AC68-8F0A3DA9165A}" type="parTrans" cxnId="{9613D0F9-510B-D542-8CB1-24B81F77F148}">
      <dgm:prSet/>
      <dgm:spPr/>
      <dgm:t>
        <a:bodyPr/>
        <a:lstStyle/>
        <a:p>
          <a:endParaRPr lang="en-GB"/>
        </a:p>
      </dgm:t>
    </dgm:pt>
    <dgm:pt modelId="{0FB4CC2C-D0B5-2945-9055-92E709E4E6D1}" type="sibTrans" cxnId="{9613D0F9-510B-D542-8CB1-24B81F77F148}">
      <dgm:prSet/>
      <dgm:spPr/>
      <dgm:t>
        <a:bodyPr/>
        <a:lstStyle/>
        <a:p>
          <a:endParaRPr lang="en-GB"/>
        </a:p>
      </dgm:t>
    </dgm:pt>
    <dgm:pt modelId="{5F9FF130-9A7A-1F49-BBFB-C34A78CAE3C5}" type="pres">
      <dgm:prSet presAssocID="{E64129BB-B429-1644-B9D3-8EBCE518F406}" presName="Name0" presStyleCnt="0">
        <dgm:presLayoutVars>
          <dgm:dir/>
          <dgm:animLvl val="lvl"/>
          <dgm:resizeHandles val="exact"/>
        </dgm:presLayoutVars>
      </dgm:prSet>
      <dgm:spPr/>
    </dgm:pt>
    <dgm:pt modelId="{00E926E6-968C-3D4E-AB78-04ECF78BFDCA}" type="pres">
      <dgm:prSet presAssocID="{33193BC9-DA96-7E43-B61F-0F8A1A14A911}" presName="linNode" presStyleCnt="0"/>
      <dgm:spPr/>
    </dgm:pt>
    <dgm:pt modelId="{26BD6C0B-BC75-784B-9E51-7BDFB47DA486}" type="pres">
      <dgm:prSet presAssocID="{33193BC9-DA96-7E43-B61F-0F8A1A14A911}" presName="parentText" presStyleLbl="node1" presStyleIdx="0" presStyleCnt="4">
        <dgm:presLayoutVars>
          <dgm:chMax val="1"/>
          <dgm:bulletEnabled val="1"/>
        </dgm:presLayoutVars>
      </dgm:prSet>
      <dgm:spPr/>
    </dgm:pt>
    <dgm:pt modelId="{F3ADF296-4AAA-D74D-9C10-80285DE554E7}" type="pres">
      <dgm:prSet presAssocID="{ABC7D362-3A73-D14B-9D9A-315A1C56A546}" presName="sp" presStyleCnt="0"/>
      <dgm:spPr/>
    </dgm:pt>
    <dgm:pt modelId="{11312DE2-1259-FC49-9819-1F201A7B71DB}" type="pres">
      <dgm:prSet presAssocID="{D1D32E52-B711-DA45-8A14-59F17C079A30}" presName="linNode" presStyleCnt="0"/>
      <dgm:spPr/>
    </dgm:pt>
    <dgm:pt modelId="{3633D3A5-EFBB-8948-8BA1-E8AE314D32C6}" type="pres">
      <dgm:prSet presAssocID="{D1D32E52-B711-DA45-8A14-59F17C079A30}" presName="parentText" presStyleLbl="node1" presStyleIdx="1" presStyleCnt="4">
        <dgm:presLayoutVars>
          <dgm:chMax val="1"/>
          <dgm:bulletEnabled val="1"/>
        </dgm:presLayoutVars>
      </dgm:prSet>
      <dgm:spPr/>
    </dgm:pt>
    <dgm:pt modelId="{B21423B5-D458-C645-9189-81D610697BC1}" type="pres">
      <dgm:prSet presAssocID="{0FB4CC2C-D0B5-2945-9055-92E709E4E6D1}" presName="sp" presStyleCnt="0"/>
      <dgm:spPr/>
    </dgm:pt>
    <dgm:pt modelId="{31A8A122-C0A7-C54A-A3C6-D1E19DF78815}" type="pres">
      <dgm:prSet presAssocID="{A341638D-A843-3147-A17A-01E9B09FFA8E}" presName="linNode" presStyleCnt="0"/>
      <dgm:spPr/>
    </dgm:pt>
    <dgm:pt modelId="{C23A0446-CE84-DE40-9C45-88D54061C404}" type="pres">
      <dgm:prSet presAssocID="{A341638D-A843-3147-A17A-01E9B09FFA8E}" presName="parentText" presStyleLbl="node1" presStyleIdx="2" presStyleCnt="4">
        <dgm:presLayoutVars>
          <dgm:chMax val="1"/>
          <dgm:bulletEnabled val="1"/>
        </dgm:presLayoutVars>
      </dgm:prSet>
      <dgm:spPr/>
    </dgm:pt>
    <dgm:pt modelId="{938642B2-A88E-6F48-8C80-FF2B30A086C3}" type="pres">
      <dgm:prSet presAssocID="{DBA77A53-18D5-0B47-87B5-33B471A4042F}" presName="sp" presStyleCnt="0"/>
      <dgm:spPr/>
    </dgm:pt>
    <dgm:pt modelId="{3FD5B289-66DF-0A45-AEB0-36E9CF9D852E}" type="pres">
      <dgm:prSet presAssocID="{A6562C12-D17B-0E46-A34E-4A7424DCE511}" presName="linNode" presStyleCnt="0"/>
      <dgm:spPr/>
    </dgm:pt>
    <dgm:pt modelId="{954A6C16-4946-5C47-8F75-44958B620788}" type="pres">
      <dgm:prSet presAssocID="{A6562C12-D17B-0E46-A34E-4A7424DCE511}" presName="parentText" presStyleLbl="node1" presStyleIdx="3" presStyleCnt="4">
        <dgm:presLayoutVars>
          <dgm:chMax val="1"/>
          <dgm:bulletEnabled val="1"/>
        </dgm:presLayoutVars>
      </dgm:prSet>
      <dgm:spPr/>
    </dgm:pt>
  </dgm:ptLst>
  <dgm:cxnLst>
    <dgm:cxn modelId="{AC118F69-EAEB-764E-A508-7EFCD32C7388}" srcId="{E64129BB-B429-1644-B9D3-8EBCE518F406}" destId="{A341638D-A843-3147-A17A-01E9B09FFA8E}" srcOrd="2" destOrd="0" parTransId="{B02CE235-E0D6-3F48-9072-CD9092C8C2FF}" sibTransId="{DBA77A53-18D5-0B47-87B5-33B471A4042F}"/>
    <dgm:cxn modelId="{42AE4B6D-2ED0-AC44-AE8D-61CBC375E3F1}" type="presOf" srcId="{D1D32E52-B711-DA45-8A14-59F17C079A30}" destId="{3633D3A5-EFBB-8948-8BA1-E8AE314D32C6}" srcOrd="0" destOrd="0" presId="urn:microsoft.com/office/officeart/2005/8/layout/vList5"/>
    <dgm:cxn modelId="{5EF64F58-3D84-544F-ADF9-E22EFEA39640}" type="presOf" srcId="{33193BC9-DA96-7E43-B61F-0F8A1A14A911}" destId="{26BD6C0B-BC75-784B-9E51-7BDFB47DA486}" srcOrd="0" destOrd="0" presId="urn:microsoft.com/office/officeart/2005/8/layout/vList5"/>
    <dgm:cxn modelId="{ECED6582-D37F-6F41-9989-36ABAE8E2F83}" srcId="{E64129BB-B429-1644-B9D3-8EBCE518F406}" destId="{33193BC9-DA96-7E43-B61F-0F8A1A14A911}" srcOrd="0" destOrd="0" parTransId="{F66F5A0D-AB6E-6A48-B5C3-80606685D860}" sibTransId="{ABC7D362-3A73-D14B-9D9A-315A1C56A546}"/>
    <dgm:cxn modelId="{FB0695A5-E70C-6A42-914E-50EE1CCD2310}" type="presOf" srcId="{A341638D-A843-3147-A17A-01E9B09FFA8E}" destId="{C23A0446-CE84-DE40-9C45-88D54061C404}" srcOrd="0" destOrd="0" presId="urn:microsoft.com/office/officeart/2005/8/layout/vList5"/>
    <dgm:cxn modelId="{7F6960B5-B6AC-A649-8635-BD87D339914A}" type="presOf" srcId="{E64129BB-B429-1644-B9D3-8EBCE518F406}" destId="{5F9FF130-9A7A-1F49-BBFB-C34A78CAE3C5}" srcOrd="0" destOrd="0" presId="urn:microsoft.com/office/officeart/2005/8/layout/vList5"/>
    <dgm:cxn modelId="{4757A3BE-26E3-5F48-BBDB-59EC3A479248}" srcId="{E64129BB-B429-1644-B9D3-8EBCE518F406}" destId="{A6562C12-D17B-0E46-A34E-4A7424DCE511}" srcOrd="3" destOrd="0" parTransId="{85EDF75E-C426-6D4D-90B0-FB5502C8AAAA}" sibTransId="{C44848FD-D041-8646-9E5E-FA4233ED9F8C}"/>
    <dgm:cxn modelId="{31E11CE1-EDA8-3141-9590-C7B043273008}" type="presOf" srcId="{A6562C12-D17B-0E46-A34E-4A7424DCE511}" destId="{954A6C16-4946-5C47-8F75-44958B620788}" srcOrd="0" destOrd="0" presId="urn:microsoft.com/office/officeart/2005/8/layout/vList5"/>
    <dgm:cxn modelId="{9613D0F9-510B-D542-8CB1-24B81F77F148}" srcId="{E64129BB-B429-1644-B9D3-8EBCE518F406}" destId="{D1D32E52-B711-DA45-8A14-59F17C079A30}" srcOrd="1" destOrd="0" parTransId="{B397064D-6D60-DE41-AC68-8F0A3DA9165A}" sibTransId="{0FB4CC2C-D0B5-2945-9055-92E709E4E6D1}"/>
    <dgm:cxn modelId="{4EB8E973-BA3E-9D46-88C8-6E993542486B}" type="presParOf" srcId="{5F9FF130-9A7A-1F49-BBFB-C34A78CAE3C5}" destId="{00E926E6-968C-3D4E-AB78-04ECF78BFDCA}" srcOrd="0" destOrd="0" presId="urn:microsoft.com/office/officeart/2005/8/layout/vList5"/>
    <dgm:cxn modelId="{456F7A9B-7184-8449-8B4A-1D57C5D2DB7E}" type="presParOf" srcId="{00E926E6-968C-3D4E-AB78-04ECF78BFDCA}" destId="{26BD6C0B-BC75-784B-9E51-7BDFB47DA486}" srcOrd="0" destOrd="0" presId="urn:microsoft.com/office/officeart/2005/8/layout/vList5"/>
    <dgm:cxn modelId="{3D2B19BF-D7A4-8045-BC0D-62D94664D5A7}" type="presParOf" srcId="{5F9FF130-9A7A-1F49-BBFB-C34A78CAE3C5}" destId="{F3ADF296-4AAA-D74D-9C10-80285DE554E7}" srcOrd="1" destOrd="0" presId="urn:microsoft.com/office/officeart/2005/8/layout/vList5"/>
    <dgm:cxn modelId="{A21F9D18-91CE-5E45-B5CF-38EDE830CA89}" type="presParOf" srcId="{5F9FF130-9A7A-1F49-BBFB-C34A78CAE3C5}" destId="{11312DE2-1259-FC49-9819-1F201A7B71DB}" srcOrd="2" destOrd="0" presId="urn:microsoft.com/office/officeart/2005/8/layout/vList5"/>
    <dgm:cxn modelId="{D2E28866-895A-EF49-A57F-ED77ACCDBA4A}" type="presParOf" srcId="{11312DE2-1259-FC49-9819-1F201A7B71DB}" destId="{3633D3A5-EFBB-8948-8BA1-E8AE314D32C6}" srcOrd="0" destOrd="0" presId="urn:microsoft.com/office/officeart/2005/8/layout/vList5"/>
    <dgm:cxn modelId="{AD8228C5-92BC-2B43-828E-8A7645A73352}" type="presParOf" srcId="{5F9FF130-9A7A-1F49-BBFB-C34A78CAE3C5}" destId="{B21423B5-D458-C645-9189-81D610697BC1}" srcOrd="3" destOrd="0" presId="urn:microsoft.com/office/officeart/2005/8/layout/vList5"/>
    <dgm:cxn modelId="{0B12CA8E-8CB3-1A47-92BB-2A20ECFB6F44}" type="presParOf" srcId="{5F9FF130-9A7A-1F49-BBFB-C34A78CAE3C5}" destId="{31A8A122-C0A7-C54A-A3C6-D1E19DF78815}" srcOrd="4" destOrd="0" presId="urn:microsoft.com/office/officeart/2005/8/layout/vList5"/>
    <dgm:cxn modelId="{692830DD-B9DB-B840-B2DE-F402068F73FF}" type="presParOf" srcId="{31A8A122-C0A7-C54A-A3C6-D1E19DF78815}" destId="{C23A0446-CE84-DE40-9C45-88D54061C404}" srcOrd="0" destOrd="0" presId="urn:microsoft.com/office/officeart/2005/8/layout/vList5"/>
    <dgm:cxn modelId="{AAC00180-E890-F241-A277-6BFF0CE983A6}" type="presParOf" srcId="{5F9FF130-9A7A-1F49-BBFB-C34A78CAE3C5}" destId="{938642B2-A88E-6F48-8C80-FF2B30A086C3}" srcOrd="5" destOrd="0" presId="urn:microsoft.com/office/officeart/2005/8/layout/vList5"/>
    <dgm:cxn modelId="{302BC5A6-D34D-9946-AF6C-C18EFF0C6823}" type="presParOf" srcId="{5F9FF130-9A7A-1F49-BBFB-C34A78CAE3C5}" destId="{3FD5B289-66DF-0A45-AEB0-36E9CF9D852E}" srcOrd="6" destOrd="0" presId="urn:microsoft.com/office/officeart/2005/8/layout/vList5"/>
    <dgm:cxn modelId="{97AF864C-57BB-EB4B-BD93-568A238C7C7B}" type="presParOf" srcId="{3FD5B289-66DF-0A45-AEB0-36E9CF9D852E}" destId="{954A6C16-4946-5C47-8F75-44958B62078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713845-AA4F-4587-8664-FB9405063E4E}"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B30709F1-F423-4E42-BF7B-673F0886A12B}">
      <dgm:prSet/>
      <dgm:spPr/>
      <dgm:t>
        <a:bodyPr/>
        <a:lstStyle/>
        <a:p>
          <a:r>
            <a:rPr lang="en-GB" b="1"/>
            <a:t>Skills at the core of the green and digital transitions </a:t>
          </a:r>
          <a:endParaRPr lang="en-US"/>
        </a:p>
      </dgm:t>
    </dgm:pt>
    <dgm:pt modelId="{9B86BF96-DF31-4FA8-A3A4-34507B3C3621}" type="parTrans" cxnId="{3D0CAA83-71C6-42F2-8A0A-46A33D5E81F7}">
      <dgm:prSet/>
      <dgm:spPr/>
      <dgm:t>
        <a:bodyPr/>
        <a:lstStyle/>
        <a:p>
          <a:endParaRPr lang="en-US"/>
        </a:p>
      </dgm:t>
    </dgm:pt>
    <dgm:pt modelId="{F32DCEAE-EB88-42B6-89C9-1EF5794173BF}" type="sibTrans" cxnId="{3D0CAA83-71C6-42F2-8A0A-46A33D5E81F7}">
      <dgm:prSet/>
      <dgm:spPr/>
      <dgm:t>
        <a:bodyPr/>
        <a:lstStyle/>
        <a:p>
          <a:endParaRPr lang="en-US"/>
        </a:p>
      </dgm:t>
    </dgm:pt>
    <dgm:pt modelId="{D8B944B0-03FC-4A52-8BF0-E8B2806015EF}">
      <dgm:prSet/>
      <dgm:spPr/>
      <dgm:t>
        <a:bodyPr/>
        <a:lstStyle/>
        <a:p>
          <a:r>
            <a:rPr lang="en-GB" b="1"/>
            <a:t>Engaged regions and communities through lifelong learning </a:t>
          </a:r>
          <a:endParaRPr lang="en-US"/>
        </a:p>
      </dgm:t>
    </dgm:pt>
    <dgm:pt modelId="{81B63063-EA2E-4541-B64E-5C87EC8BFDC7}" type="parTrans" cxnId="{82B095AC-41B1-477E-AE90-FE98AF7658E2}">
      <dgm:prSet/>
      <dgm:spPr/>
      <dgm:t>
        <a:bodyPr/>
        <a:lstStyle/>
        <a:p>
          <a:endParaRPr lang="en-US"/>
        </a:p>
      </dgm:t>
    </dgm:pt>
    <dgm:pt modelId="{549843EF-9C70-4049-A01A-0F6C4285B31E}" type="sibTrans" cxnId="{82B095AC-41B1-477E-AE90-FE98AF7658E2}">
      <dgm:prSet/>
      <dgm:spPr/>
      <dgm:t>
        <a:bodyPr/>
        <a:lstStyle/>
        <a:p>
          <a:endParaRPr lang="en-US"/>
        </a:p>
      </dgm:t>
    </dgm:pt>
    <dgm:pt modelId="{CFACE2A1-C161-4B0C-B7E4-11ABC4BDB181}">
      <dgm:prSet/>
      <dgm:spPr/>
      <dgm:t>
        <a:bodyPr/>
        <a:lstStyle/>
        <a:p>
          <a:r>
            <a:rPr lang="en-GB" b="1"/>
            <a:t>Vocational Education and Training (VET), skills ecosystems and the quadruple helix </a:t>
          </a:r>
          <a:endParaRPr lang="en-US"/>
        </a:p>
      </dgm:t>
    </dgm:pt>
    <dgm:pt modelId="{F29EED38-8240-466D-84E7-9F15F26CEF37}" type="parTrans" cxnId="{7FDABE74-B2E4-4036-A09C-97063665710E}">
      <dgm:prSet/>
      <dgm:spPr/>
      <dgm:t>
        <a:bodyPr/>
        <a:lstStyle/>
        <a:p>
          <a:endParaRPr lang="en-US"/>
        </a:p>
      </dgm:t>
    </dgm:pt>
    <dgm:pt modelId="{E9FE73D1-84FD-4156-9A88-BD3F73427A11}" type="sibTrans" cxnId="{7FDABE74-B2E4-4036-A09C-97063665710E}">
      <dgm:prSet/>
      <dgm:spPr/>
      <dgm:t>
        <a:bodyPr/>
        <a:lstStyle/>
        <a:p>
          <a:endParaRPr lang="en-US"/>
        </a:p>
      </dgm:t>
    </dgm:pt>
    <dgm:pt modelId="{082A7BCD-242C-4632-9DBD-3838D527AA54}">
      <dgm:prSet/>
      <dgm:spPr/>
      <dgm:t>
        <a:bodyPr/>
        <a:lstStyle/>
        <a:p>
          <a:r>
            <a:rPr lang="en-GB" b="1"/>
            <a:t>Adult Learning and Education (ALE) to build resilient regions </a:t>
          </a:r>
          <a:endParaRPr lang="en-US"/>
        </a:p>
      </dgm:t>
    </dgm:pt>
    <dgm:pt modelId="{78CC439C-C569-48AE-83BE-CCE48482C259}" type="parTrans" cxnId="{1D7EED65-3BFD-44F7-A8F1-B36E58B718DF}">
      <dgm:prSet/>
      <dgm:spPr/>
      <dgm:t>
        <a:bodyPr/>
        <a:lstStyle/>
        <a:p>
          <a:endParaRPr lang="en-US"/>
        </a:p>
      </dgm:t>
    </dgm:pt>
    <dgm:pt modelId="{2942AC8A-5F36-49BB-984B-A054B50802A2}" type="sibTrans" cxnId="{1D7EED65-3BFD-44F7-A8F1-B36E58B718DF}">
      <dgm:prSet/>
      <dgm:spPr/>
      <dgm:t>
        <a:bodyPr/>
        <a:lstStyle/>
        <a:p>
          <a:endParaRPr lang="en-US"/>
        </a:p>
      </dgm:t>
    </dgm:pt>
    <dgm:pt modelId="{AEFAA682-92D6-4D6D-B20F-EF1BF3842594}">
      <dgm:prSet/>
      <dgm:spPr/>
      <dgm:t>
        <a:bodyPr/>
        <a:lstStyle/>
        <a:p>
          <a:r>
            <a:rPr lang="en-GB"/>
            <a:t>Young people at the heart of the recovery </a:t>
          </a:r>
          <a:endParaRPr lang="en-US"/>
        </a:p>
      </dgm:t>
    </dgm:pt>
    <dgm:pt modelId="{62735091-C770-4F85-BA12-26847D0ED9DA}" type="parTrans" cxnId="{6CC441F4-BFBD-4BA4-9ECA-7747687913F9}">
      <dgm:prSet/>
      <dgm:spPr/>
      <dgm:t>
        <a:bodyPr/>
        <a:lstStyle/>
        <a:p>
          <a:endParaRPr lang="en-US"/>
        </a:p>
      </dgm:t>
    </dgm:pt>
    <dgm:pt modelId="{46A1F427-38FB-4821-BBA2-6D1D3D37493D}" type="sibTrans" cxnId="{6CC441F4-BFBD-4BA4-9ECA-7747687913F9}">
      <dgm:prSet/>
      <dgm:spPr/>
      <dgm:t>
        <a:bodyPr/>
        <a:lstStyle/>
        <a:p>
          <a:endParaRPr lang="en-US"/>
        </a:p>
      </dgm:t>
    </dgm:pt>
    <dgm:pt modelId="{4A0FCDD7-EAD3-9C4B-AB25-D2ED3CDE62EC}" type="pres">
      <dgm:prSet presAssocID="{75713845-AA4F-4587-8664-FB9405063E4E}" presName="linear" presStyleCnt="0">
        <dgm:presLayoutVars>
          <dgm:animLvl val="lvl"/>
          <dgm:resizeHandles val="exact"/>
        </dgm:presLayoutVars>
      </dgm:prSet>
      <dgm:spPr/>
    </dgm:pt>
    <dgm:pt modelId="{52720961-9CAC-0F42-9291-69A789A6FE09}" type="pres">
      <dgm:prSet presAssocID="{B30709F1-F423-4E42-BF7B-673F0886A12B}" presName="parentText" presStyleLbl="node1" presStyleIdx="0" presStyleCnt="5">
        <dgm:presLayoutVars>
          <dgm:chMax val="0"/>
          <dgm:bulletEnabled val="1"/>
        </dgm:presLayoutVars>
      </dgm:prSet>
      <dgm:spPr/>
    </dgm:pt>
    <dgm:pt modelId="{07FC7DD0-857D-F548-8E4C-103C99C9B555}" type="pres">
      <dgm:prSet presAssocID="{F32DCEAE-EB88-42B6-89C9-1EF5794173BF}" presName="spacer" presStyleCnt="0"/>
      <dgm:spPr/>
    </dgm:pt>
    <dgm:pt modelId="{C6CAFA16-BD01-694C-BD1F-F5735334C87B}" type="pres">
      <dgm:prSet presAssocID="{D8B944B0-03FC-4A52-8BF0-E8B2806015EF}" presName="parentText" presStyleLbl="node1" presStyleIdx="1" presStyleCnt="5">
        <dgm:presLayoutVars>
          <dgm:chMax val="0"/>
          <dgm:bulletEnabled val="1"/>
        </dgm:presLayoutVars>
      </dgm:prSet>
      <dgm:spPr/>
    </dgm:pt>
    <dgm:pt modelId="{7EDD3120-9361-D54B-B324-183E464C1304}" type="pres">
      <dgm:prSet presAssocID="{549843EF-9C70-4049-A01A-0F6C4285B31E}" presName="spacer" presStyleCnt="0"/>
      <dgm:spPr/>
    </dgm:pt>
    <dgm:pt modelId="{C14132F2-4503-B54B-850D-1DA08A35FB64}" type="pres">
      <dgm:prSet presAssocID="{CFACE2A1-C161-4B0C-B7E4-11ABC4BDB181}" presName="parentText" presStyleLbl="node1" presStyleIdx="2" presStyleCnt="5">
        <dgm:presLayoutVars>
          <dgm:chMax val="0"/>
          <dgm:bulletEnabled val="1"/>
        </dgm:presLayoutVars>
      </dgm:prSet>
      <dgm:spPr/>
    </dgm:pt>
    <dgm:pt modelId="{C125A7E3-64E4-574C-930F-9884887A850F}" type="pres">
      <dgm:prSet presAssocID="{E9FE73D1-84FD-4156-9A88-BD3F73427A11}" presName="spacer" presStyleCnt="0"/>
      <dgm:spPr/>
    </dgm:pt>
    <dgm:pt modelId="{1ABB5418-CAF9-B94A-9D83-84CF102FE2A8}" type="pres">
      <dgm:prSet presAssocID="{082A7BCD-242C-4632-9DBD-3838D527AA54}" presName="parentText" presStyleLbl="node1" presStyleIdx="3" presStyleCnt="5">
        <dgm:presLayoutVars>
          <dgm:chMax val="0"/>
          <dgm:bulletEnabled val="1"/>
        </dgm:presLayoutVars>
      </dgm:prSet>
      <dgm:spPr/>
    </dgm:pt>
    <dgm:pt modelId="{7CB3FB68-9959-814B-89D0-2CAB85310E69}" type="pres">
      <dgm:prSet presAssocID="{2942AC8A-5F36-49BB-984B-A054B50802A2}" presName="spacer" presStyleCnt="0"/>
      <dgm:spPr/>
    </dgm:pt>
    <dgm:pt modelId="{B8B43FF3-4807-BE4F-AD00-D8DF12B29FE3}" type="pres">
      <dgm:prSet presAssocID="{AEFAA682-92D6-4D6D-B20F-EF1BF3842594}" presName="parentText" presStyleLbl="node1" presStyleIdx="4" presStyleCnt="5">
        <dgm:presLayoutVars>
          <dgm:chMax val="0"/>
          <dgm:bulletEnabled val="1"/>
        </dgm:presLayoutVars>
      </dgm:prSet>
      <dgm:spPr/>
    </dgm:pt>
  </dgm:ptLst>
  <dgm:cxnLst>
    <dgm:cxn modelId="{5F74B503-6B07-7D49-8E36-E9CA6A4AA61D}" type="presOf" srcId="{CFACE2A1-C161-4B0C-B7E4-11ABC4BDB181}" destId="{C14132F2-4503-B54B-850D-1DA08A35FB64}" srcOrd="0" destOrd="0" presId="urn:microsoft.com/office/officeart/2005/8/layout/vList2"/>
    <dgm:cxn modelId="{F17E9D1B-30A7-6B40-B15A-2F2E930BEE21}" type="presOf" srcId="{75713845-AA4F-4587-8664-FB9405063E4E}" destId="{4A0FCDD7-EAD3-9C4B-AB25-D2ED3CDE62EC}" srcOrd="0" destOrd="0" presId="urn:microsoft.com/office/officeart/2005/8/layout/vList2"/>
    <dgm:cxn modelId="{AC839A3F-9DA7-9640-B3AC-D7961CF840F5}" type="presOf" srcId="{B30709F1-F423-4E42-BF7B-673F0886A12B}" destId="{52720961-9CAC-0F42-9291-69A789A6FE09}" srcOrd="0" destOrd="0" presId="urn:microsoft.com/office/officeart/2005/8/layout/vList2"/>
    <dgm:cxn modelId="{1D7EED65-3BFD-44F7-A8F1-B36E58B718DF}" srcId="{75713845-AA4F-4587-8664-FB9405063E4E}" destId="{082A7BCD-242C-4632-9DBD-3838D527AA54}" srcOrd="3" destOrd="0" parTransId="{78CC439C-C569-48AE-83BE-CCE48482C259}" sibTransId="{2942AC8A-5F36-49BB-984B-A054B50802A2}"/>
    <dgm:cxn modelId="{7FDABE74-B2E4-4036-A09C-97063665710E}" srcId="{75713845-AA4F-4587-8664-FB9405063E4E}" destId="{CFACE2A1-C161-4B0C-B7E4-11ABC4BDB181}" srcOrd="2" destOrd="0" parTransId="{F29EED38-8240-466D-84E7-9F15F26CEF37}" sibTransId="{E9FE73D1-84FD-4156-9A88-BD3F73427A11}"/>
    <dgm:cxn modelId="{3D0CAA83-71C6-42F2-8A0A-46A33D5E81F7}" srcId="{75713845-AA4F-4587-8664-FB9405063E4E}" destId="{B30709F1-F423-4E42-BF7B-673F0886A12B}" srcOrd="0" destOrd="0" parTransId="{9B86BF96-DF31-4FA8-A3A4-34507B3C3621}" sibTransId="{F32DCEAE-EB88-42B6-89C9-1EF5794173BF}"/>
    <dgm:cxn modelId="{73BA7AA6-2481-714C-9511-4A8395AEEE21}" type="presOf" srcId="{D8B944B0-03FC-4A52-8BF0-E8B2806015EF}" destId="{C6CAFA16-BD01-694C-BD1F-F5735334C87B}" srcOrd="0" destOrd="0" presId="urn:microsoft.com/office/officeart/2005/8/layout/vList2"/>
    <dgm:cxn modelId="{82B095AC-41B1-477E-AE90-FE98AF7658E2}" srcId="{75713845-AA4F-4587-8664-FB9405063E4E}" destId="{D8B944B0-03FC-4A52-8BF0-E8B2806015EF}" srcOrd="1" destOrd="0" parTransId="{81B63063-EA2E-4541-B64E-5C87EC8BFDC7}" sibTransId="{549843EF-9C70-4049-A01A-0F6C4285B31E}"/>
    <dgm:cxn modelId="{809387C4-951B-F245-9755-08B7FB716F09}" type="presOf" srcId="{082A7BCD-242C-4632-9DBD-3838D527AA54}" destId="{1ABB5418-CAF9-B94A-9D83-84CF102FE2A8}" srcOrd="0" destOrd="0" presId="urn:microsoft.com/office/officeart/2005/8/layout/vList2"/>
    <dgm:cxn modelId="{AD2B28EC-895C-BC4D-B1CC-5D0D598975F3}" type="presOf" srcId="{AEFAA682-92D6-4D6D-B20F-EF1BF3842594}" destId="{B8B43FF3-4807-BE4F-AD00-D8DF12B29FE3}" srcOrd="0" destOrd="0" presId="urn:microsoft.com/office/officeart/2005/8/layout/vList2"/>
    <dgm:cxn modelId="{6CC441F4-BFBD-4BA4-9ECA-7747687913F9}" srcId="{75713845-AA4F-4587-8664-FB9405063E4E}" destId="{AEFAA682-92D6-4D6D-B20F-EF1BF3842594}" srcOrd="4" destOrd="0" parTransId="{62735091-C770-4F85-BA12-26847D0ED9DA}" sibTransId="{46A1F427-38FB-4821-BBA2-6D1D3D37493D}"/>
    <dgm:cxn modelId="{DB3FDB0D-26C1-2842-B189-FAB8F3F91621}" type="presParOf" srcId="{4A0FCDD7-EAD3-9C4B-AB25-D2ED3CDE62EC}" destId="{52720961-9CAC-0F42-9291-69A789A6FE09}" srcOrd="0" destOrd="0" presId="urn:microsoft.com/office/officeart/2005/8/layout/vList2"/>
    <dgm:cxn modelId="{549E0CB3-82B4-BB46-BB0D-0474FD0ED5AC}" type="presParOf" srcId="{4A0FCDD7-EAD3-9C4B-AB25-D2ED3CDE62EC}" destId="{07FC7DD0-857D-F548-8E4C-103C99C9B555}" srcOrd="1" destOrd="0" presId="urn:microsoft.com/office/officeart/2005/8/layout/vList2"/>
    <dgm:cxn modelId="{AAAF7408-24C6-4D4B-8A07-BB39CD385F52}" type="presParOf" srcId="{4A0FCDD7-EAD3-9C4B-AB25-D2ED3CDE62EC}" destId="{C6CAFA16-BD01-694C-BD1F-F5735334C87B}" srcOrd="2" destOrd="0" presId="urn:microsoft.com/office/officeart/2005/8/layout/vList2"/>
    <dgm:cxn modelId="{21CCB423-FDE9-B146-9B71-41F17960C6CD}" type="presParOf" srcId="{4A0FCDD7-EAD3-9C4B-AB25-D2ED3CDE62EC}" destId="{7EDD3120-9361-D54B-B324-183E464C1304}" srcOrd="3" destOrd="0" presId="urn:microsoft.com/office/officeart/2005/8/layout/vList2"/>
    <dgm:cxn modelId="{D4AEA396-4C51-0242-8B68-0143D31A766F}" type="presParOf" srcId="{4A0FCDD7-EAD3-9C4B-AB25-D2ED3CDE62EC}" destId="{C14132F2-4503-B54B-850D-1DA08A35FB64}" srcOrd="4" destOrd="0" presId="urn:microsoft.com/office/officeart/2005/8/layout/vList2"/>
    <dgm:cxn modelId="{A71E9AE9-8E09-3447-80F1-28093DA60C3C}" type="presParOf" srcId="{4A0FCDD7-EAD3-9C4B-AB25-D2ED3CDE62EC}" destId="{C125A7E3-64E4-574C-930F-9884887A850F}" srcOrd="5" destOrd="0" presId="urn:microsoft.com/office/officeart/2005/8/layout/vList2"/>
    <dgm:cxn modelId="{CADE54DE-DCAE-3341-801B-30E75FCB94ED}" type="presParOf" srcId="{4A0FCDD7-EAD3-9C4B-AB25-D2ED3CDE62EC}" destId="{1ABB5418-CAF9-B94A-9D83-84CF102FE2A8}" srcOrd="6" destOrd="0" presId="urn:microsoft.com/office/officeart/2005/8/layout/vList2"/>
    <dgm:cxn modelId="{947DDE17-8F49-6D41-BC60-C1ABD888975E}" type="presParOf" srcId="{4A0FCDD7-EAD3-9C4B-AB25-D2ED3CDE62EC}" destId="{7CB3FB68-9959-814B-89D0-2CAB85310E69}" srcOrd="7" destOrd="0" presId="urn:microsoft.com/office/officeart/2005/8/layout/vList2"/>
    <dgm:cxn modelId="{AC46F908-172A-2442-806D-536697808F24}" type="presParOf" srcId="{4A0FCDD7-EAD3-9C4B-AB25-D2ED3CDE62EC}" destId="{B8B43FF3-4807-BE4F-AD00-D8DF12B29FE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B089F2-570F-42F9-A59F-5C01F3E9DF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98E4C5-CE57-43A0-8012-E8D164B441A8}">
      <dgm:prSet/>
      <dgm:spPr/>
      <dgm:t>
        <a:bodyPr/>
        <a:lstStyle/>
        <a:p>
          <a:r>
            <a:rPr lang="en-US"/>
            <a:t>UPSKILLING PATHWAYS (EVALUATION IN PROGRESS)</a:t>
          </a:r>
        </a:p>
      </dgm:t>
    </dgm:pt>
    <dgm:pt modelId="{899A2F72-07B0-4F64-BACB-7CEA2685A2B5}" type="parTrans" cxnId="{E659D898-07D1-436C-917F-EA5C6DB12A2D}">
      <dgm:prSet/>
      <dgm:spPr/>
      <dgm:t>
        <a:bodyPr/>
        <a:lstStyle/>
        <a:p>
          <a:endParaRPr lang="en-US"/>
        </a:p>
      </dgm:t>
    </dgm:pt>
    <dgm:pt modelId="{A8A02CA6-B6E7-46DA-9E7E-1587870843B1}" type="sibTrans" cxnId="{E659D898-07D1-436C-917F-EA5C6DB12A2D}">
      <dgm:prSet/>
      <dgm:spPr/>
      <dgm:t>
        <a:bodyPr/>
        <a:lstStyle/>
        <a:p>
          <a:endParaRPr lang="en-US"/>
        </a:p>
      </dgm:t>
    </dgm:pt>
    <dgm:pt modelId="{11301CA6-EFE6-45D0-86A4-3A25DF5FD3A8}">
      <dgm:prSet/>
      <dgm:spPr/>
      <dgm:t>
        <a:bodyPr/>
        <a:lstStyle/>
        <a:p>
          <a:r>
            <a:rPr lang="en-US"/>
            <a:t>COMPETENCE FRAMEWORK – EDUCATION FOR SUSTAINABILITY (DEC 21)</a:t>
          </a:r>
        </a:p>
      </dgm:t>
    </dgm:pt>
    <dgm:pt modelId="{E4B25D9C-C306-48C4-BE19-AEB8D8951055}" type="parTrans" cxnId="{033554E7-9BB8-48D0-9798-EDB49C74FA35}">
      <dgm:prSet/>
      <dgm:spPr/>
      <dgm:t>
        <a:bodyPr/>
        <a:lstStyle/>
        <a:p>
          <a:endParaRPr lang="en-US"/>
        </a:p>
      </dgm:t>
    </dgm:pt>
    <dgm:pt modelId="{FA6B351F-3D0E-43F9-8D68-6A48A0F2C709}" type="sibTrans" cxnId="{033554E7-9BB8-48D0-9798-EDB49C74FA35}">
      <dgm:prSet/>
      <dgm:spPr/>
      <dgm:t>
        <a:bodyPr/>
        <a:lstStyle/>
        <a:p>
          <a:endParaRPr lang="en-US"/>
        </a:p>
      </dgm:t>
    </dgm:pt>
    <dgm:pt modelId="{523F1542-D2E5-4D5F-A8F4-A158EC51F14E}">
      <dgm:prSet/>
      <dgm:spPr/>
      <dgm:t>
        <a:bodyPr/>
        <a:lstStyle/>
        <a:p>
          <a:r>
            <a:rPr lang="en-US"/>
            <a:t>FRENCH AND CZECH PRESIDENCIES IN 2022</a:t>
          </a:r>
        </a:p>
      </dgm:t>
    </dgm:pt>
    <dgm:pt modelId="{C3E745EF-A273-4124-84E6-B4437EFCE60B}" type="parTrans" cxnId="{5F9E6B86-97B5-4BF0-81A2-953BF25BCF7C}">
      <dgm:prSet/>
      <dgm:spPr/>
      <dgm:t>
        <a:bodyPr/>
        <a:lstStyle/>
        <a:p>
          <a:endParaRPr lang="en-US"/>
        </a:p>
      </dgm:t>
    </dgm:pt>
    <dgm:pt modelId="{61EBD54D-96DE-4457-96D5-D04021829FE0}" type="sibTrans" cxnId="{5F9E6B86-97B5-4BF0-81A2-953BF25BCF7C}">
      <dgm:prSet/>
      <dgm:spPr/>
      <dgm:t>
        <a:bodyPr/>
        <a:lstStyle/>
        <a:p>
          <a:endParaRPr lang="en-US"/>
        </a:p>
      </dgm:t>
    </dgm:pt>
    <dgm:pt modelId="{1B65A126-BD23-43AC-86F8-B831E3B75557}">
      <dgm:prSet/>
      <dgm:spPr/>
      <dgm:t>
        <a:bodyPr/>
        <a:lstStyle/>
        <a:p>
          <a:r>
            <a:rPr lang="en-US"/>
            <a:t>EUROPEAN YEAR OF YOUTH 2022</a:t>
          </a:r>
        </a:p>
      </dgm:t>
    </dgm:pt>
    <dgm:pt modelId="{C58BE1BC-B22E-443E-83FA-832F9332587E}" type="parTrans" cxnId="{2B651744-1898-4E24-A1AB-C8BC5268CA14}">
      <dgm:prSet/>
      <dgm:spPr/>
      <dgm:t>
        <a:bodyPr/>
        <a:lstStyle/>
        <a:p>
          <a:endParaRPr lang="en-US"/>
        </a:p>
      </dgm:t>
    </dgm:pt>
    <dgm:pt modelId="{50B22E8B-FBC0-4A75-8A01-35DE79D049C5}" type="sibTrans" cxnId="{2B651744-1898-4E24-A1AB-C8BC5268CA14}">
      <dgm:prSet/>
      <dgm:spPr/>
      <dgm:t>
        <a:bodyPr/>
        <a:lstStyle/>
        <a:p>
          <a:endParaRPr lang="en-US"/>
        </a:p>
      </dgm:t>
    </dgm:pt>
    <dgm:pt modelId="{7E576C01-00C5-4857-89E1-2C667BD00ACF}">
      <dgm:prSet/>
      <dgm:spPr/>
      <dgm:t>
        <a:bodyPr/>
        <a:lstStyle/>
        <a:p>
          <a:r>
            <a:rPr lang="en-US"/>
            <a:t>APPRENTICESHIPS – QUALITY AND EFFECTIVENESS</a:t>
          </a:r>
        </a:p>
      </dgm:t>
    </dgm:pt>
    <dgm:pt modelId="{0B6C5E0B-3843-489F-8A26-AE019AA0CD4E}" type="parTrans" cxnId="{E91693A2-CC37-44C2-9191-25AC285D93AB}">
      <dgm:prSet/>
      <dgm:spPr/>
      <dgm:t>
        <a:bodyPr/>
        <a:lstStyle/>
        <a:p>
          <a:endParaRPr lang="en-US"/>
        </a:p>
      </dgm:t>
    </dgm:pt>
    <dgm:pt modelId="{B38D0349-003E-46E0-8B79-B28C7AB2320A}" type="sibTrans" cxnId="{E91693A2-CC37-44C2-9191-25AC285D93AB}">
      <dgm:prSet/>
      <dgm:spPr/>
      <dgm:t>
        <a:bodyPr/>
        <a:lstStyle/>
        <a:p>
          <a:endParaRPr lang="en-US"/>
        </a:p>
      </dgm:t>
    </dgm:pt>
    <dgm:pt modelId="{E0DD7C1C-C289-4078-A04F-B793D5178529}">
      <dgm:prSet/>
      <dgm:spPr/>
      <dgm:t>
        <a:bodyPr/>
        <a:lstStyle/>
        <a:p>
          <a:r>
            <a:rPr lang="en-US"/>
            <a:t>CONFERENCE ON THE FUTURE OF EUROPE</a:t>
          </a:r>
        </a:p>
      </dgm:t>
    </dgm:pt>
    <dgm:pt modelId="{C5D1AD05-AD4A-4622-AF66-3FD3DA9EA61D}" type="parTrans" cxnId="{33F82C38-2F1A-4B13-81F0-40D32AA552C0}">
      <dgm:prSet/>
      <dgm:spPr/>
      <dgm:t>
        <a:bodyPr/>
        <a:lstStyle/>
        <a:p>
          <a:endParaRPr lang="en-US"/>
        </a:p>
      </dgm:t>
    </dgm:pt>
    <dgm:pt modelId="{0F2D930C-B0E2-4CFE-9B28-B132E3EDEA29}" type="sibTrans" cxnId="{33F82C38-2F1A-4B13-81F0-40D32AA552C0}">
      <dgm:prSet/>
      <dgm:spPr/>
      <dgm:t>
        <a:bodyPr/>
        <a:lstStyle/>
        <a:p>
          <a:endParaRPr lang="en-US"/>
        </a:p>
      </dgm:t>
    </dgm:pt>
    <dgm:pt modelId="{38913B2A-8997-465B-BDF9-6C54F291A51F}">
      <dgm:prSet/>
      <dgm:spPr/>
      <dgm:t>
        <a:bodyPr/>
        <a:lstStyle/>
        <a:p>
          <a:r>
            <a:rPr lang="en-US" dirty="0"/>
            <a:t>RECOVERY AND RESILIENCE PLANS</a:t>
          </a:r>
        </a:p>
      </dgm:t>
    </dgm:pt>
    <dgm:pt modelId="{35967EFA-0EDD-4E93-9446-729F899D63EC}" type="parTrans" cxnId="{E42AF300-5788-474A-A085-219C1A074CA4}">
      <dgm:prSet/>
      <dgm:spPr/>
      <dgm:t>
        <a:bodyPr/>
        <a:lstStyle/>
        <a:p>
          <a:endParaRPr lang="en-US"/>
        </a:p>
      </dgm:t>
    </dgm:pt>
    <dgm:pt modelId="{8A8D87ED-3669-43BB-97A3-FFCD7E6FBD90}" type="sibTrans" cxnId="{E42AF300-5788-474A-A085-219C1A074CA4}">
      <dgm:prSet/>
      <dgm:spPr/>
      <dgm:t>
        <a:bodyPr/>
        <a:lstStyle/>
        <a:p>
          <a:endParaRPr lang="en-US"/>
        </a:p>
      </dgm:t>
    </dgm:pt>
    <dgm:pt modelId="{A6DB5F97-6300-4BC2-9770-977E8544A9F4}">
      <dgm:prSet/>
      <dgm:spPr/>
      <dgm:t>
        <a:bodyPr/>
        <a:lstStyle/>
        <a:p>
          <a:r>
            <a:rPr lang="en-US" dirty="0"/>
            <a:t>PACT FOR SKILLS, INDIVIDUAL LEARNING ACCOUNTS…</a:t>
          </a:r>
        </a:p>
      </dgm:t>
    </dgm:pt>
    <dgm:pt modelId="{E5633732-CB92-42E1-B0A5-B67A7DB5996D}" type="parTrans" cxnId="{4F853523-F346-4DB4-83DF-00266097DBD5}">
      <dgm:prSet/>
      <dgm:spPr/>
      <dgm:t>
        <a:bodyPr/>
        <a:lstStyle/>
        <a:p>
          <a:endParaRPr lang="en-US"/>
        </a:p>
      </dgm:t>
    </dgm:pt>
    <dgm:pt modelId="{6EE4A617-CBEF-4456-9A28-96BECCB8622F}" type="sibTrans" cxnId="{4F853523-F346-4DB4-83DF-00266097DBD5}">
      <dgm:prSet/>
      <dgm:spPr/>
      <dgm:t>
        <a:bodyPr/>
        <a:lstStyle/>
        <a:p>
          <a:endParaRPr lang="en-US"/>
        </a:p>
      </dgm:t>
    </dgm:pt>
    <dgm:pt modelId="{BA2FBAFB-B411-4449-B3E9-27BA628E55C2}">
      <dgm:prSet/>
      <dgm:spPr/>
      <dgm:t>
        <a:bodyPr/>
        <a:lstStyle/>
        <a:p>
          <a:r>
            <a:rPr lang="en-US" dirty="0"/>
            <a:t>ERASMUS +, DIGITAL EDUCATION EUROPE, HORIZON EUROPE, ESF+, ALMA...</a:t>
          </a:r>
        </a:p>
      </dgm:t>
    </dgm:pt>
    <dgm:pt modelId="{CBF909FF-3B61-3D4E-8618-2ADBB8F4282E}" type="parTrans" cxnId="{45F6FE99-E533-384A-A8E1-31942983A1F1}">
      <dgm:prSet/>
      <dgm:spPr/>
    </dgm:pt>
    <dgm:pt modelId="{39484688-911D-B44A-96C4-F6FFD0DE012F}" type="sibTrans" cxnId="{45F6FE99-E533-384A-A8E1-31942983A1F1}">
      <dgm:prSet/>
      <dgm:spPr/>
    </dgm:pt>
    <dgm:pt modelId="{E542A2C7-C96C-E54E-99C8-901D5AEC2E88}" type="pres">
      <dgm:prSet presAssocID="{7CB089F2-570F-42F9-A59F-5C01F3E9DFFD}" presName="linear" presStyleCnt="0">
        <dgm:presLayoutVars>
          <dgm:animLvl val="lvl"/>
          <dgm:resizeHandles val="exact"/>
        </dgm:presLayoutVars>
      </dgm:prSet>
      <dgm:spPr/>
    </dgm:pt>
    <dgm:pt modelId="{7E51D436-990C-4143-B9FD-B414F767A38F}" type="pres">
      <dgm:prSet presAssocID="{6798E4C5-CE57-43A0-8012-E8D164B441A8}" presName="parentText" presStyleLbl="node1" presStyleIdx="0" presStyleCnt="9">
        <dgm:presLayoutVars>
          <dgm:chMax val="0"/>
          <dgm:bulletEnabled val="1"/>
        </dgm:presLayoutVars>
      </dgm:prSet>
      <dgm:spPr/>
    </dgm:pt>
    <dgm:pt modelId="{3742CF3F-396E-324B-AAD4-D221CCEE2DE8}" type="pres">
      <dgm:prSet presAssocID="{A8A02CA6-B6E7-46DA-9E7E-1587870843B1}" presName="spacer" presStyleCnt="0"/>
      <dgm:spPr/>
    </dgm:pt>
    <dgm:pt modelId="{9D1383C7-9E34-0E4D-AB83-BB26B1ECBF62}" type="pres">
      <dgm:prSet presAssocID="{11301CA6-EFE6-45D0-86A4-3A25DF5FD3A8}" presName="parentText" presStyleLbl="node1" presStyleIdx="1" presStyleCnt="9">
        <dgm:presLayoutVars>
          <dgm:chMax val="0"/>
          <dgm:bulletEnabled val="1"/>
        </dgm:presLayoutVars>
      </dgm:prSet>
      <dgm:spPr/>
    </dgm:pt>
    <dgm:pt modelId="{04DBD294-1274-C54E-A91C-2369FFD32B09}" type="pres">
      <dgm:prSet presAssocID="{FA6B351F-3D0E-43F9-8D68-6A48A0F2C709}" presName="spacer" presStyleCnt="0"/>
      <dgm:spPr/>
    </dgm:pt>
    <dgm:pt modelId="{7FB7E97C-D3AF-7645-B4C8-878DC59529D7}" type="pres">
      <dgm:prSet presAssocID="{523F1542-D2E5-4D5F-A8F4-A158EC51F14E}" presName="parentText" presStyleLbl="node1" presStyleIdx="2" presStyleCnt="9">
        <dgm:presLayoutVars>
          <dgm:chMax val="0"/>
          <dgm:bulletEnabled val="1"/>
        </dgm:presLayoutVars>
      </dgm:prSet>
      <dgm:spPr/>
    </dgm:pt>
    <dgm:pt modelId="{21997E2B-9F51-C04E-A9F1-B0BF45BD001D}" type="pres">
      <dgm:prSet presAssocID="{61EBD54D-96DE-4457-96D5-D04021829FE0}" presName="spacer" presStyleCnt="0"/>
      <dgm:spPr/>
    </dgm:pt>
    <dgm:pt modelId="{F1935DFA-7335-F248-B681-0D186AA1F344}" type="pres">
      <dgm:prSet presAssocID="{1B65A126-BD23-43AC-86F8-B831E3B75557}" presName="parentText" presStyleLbl="node1" presStyleIdx="3" presStyleCnt="9">
        <dgm:presLayoutVars>
          <dgm:chMax val="0"/>
          <dgm:bulletEnabled val="1"/>
        </dgm:presLayoutVars>
      </dgm:prSet>
      <dgm:spPr/>
    </dgm:pt>
    <dgm:pt modelId="{52260AE3-1101-D84B-962C-D3A89B90B59D}" type="pres">
      <dgm:prSet presAssocID="{50B22E8B-FBC0-4A75-8A01-35DE79D049C5}" presName="spacer" presStyleCnt="0"/>
      <dgm:spPr/>
    </dgm:pt>
    <dgm:pt modelId="{1BEEFBD5-68C2-0942-A236-6758DBB6304E}" type="pres">
      <dgm:prSet presAssocID="{7E576C01-00C5-4857-89E1-2C667BD00ACF}" presName="parentText" presStyleLbl="node1" presStyleIdx="4" presStyleCnt="9">
        <dgm:presLayoutVars>
          <dgm:chMax val="0"/>
          <dgm:bulletEnabled val="1"/>
        </dgm:presLayoutVars>
      </dgm:prSet>
      <dgm:spPr/>
    </dgm:pt>
    <dgm:pt modelId="{4DF6AECC-A447-C641-A8BF-734D4284206A}" type="pres">
      <dgm:prSet presAssocID="{B38D0349-003E-46E0-8B79-B28C7AB2320A}" presName="spacer" presStyleCnt="0"/>
      <dgm:spPr/>
    </dgm:pt>
    <dgm:pt modelId="{856922C8-3362-BA45-AE39-F20C93CD2B21}" type="pres">
      <dgm:prSet presAssocID="{E0DD7C1C-C289-4078-A04F-B793D5178529}" presName="parentText" presStyleLbl="node1" presStyleIdx="5" presStyleCnt="9">
        <dgm:presLayoutVars>
          <dgm:chMax val="0"/>
          <dgm:bulletEnabled val="1"/>
        </dgm:presLayoutVars>
      </dgm:prSet>
      <dgm:spPr/>
    </dgm:pt>
    <dgm:pt modelId="{F0B79B5F-045C-9F40-80A7-74236A3F7CD3}" type="pres">
      <dgm:prSet presAssocID="{0F2D930C-B0E2-4CFE-9B28-B132E3EDEA29}" presName="spacer" presStyleCnt="0"/>
      <dgm:spPr/>
    </dgm:pt>
    <dgm:pt modelId="{99B9A14C-D66C-5A48-AF14-3FB11DFDCF6A}" type="pres">
      <dgm:prSet presAssocID="{38913B2A-8997-465B-BDF9-6C54F291A51F}" presName="parentText" presStyleLbl="node1" presStyleIdx="6" presStyleCnt="9" custLinFactNeighborX="243">
        <dgm:presLayoutVars>
          <dgm:chMax val="0"/>
          <dgm:bulletEnabled val="1"/>
        </dgm:presLayoutVars>
      </dgm:prSet>
      <dgm:spPr/>
    </dgm:pt>
    <dgm:pt modelId="{DC5F3D47-1601-5A4C-A0AE-05461908BE1B}" type="pres">
      <dgm:prSet presAssocID="{8A8D87ED-3669-43BB-97A3-FFCD7E6FBD90}" presName="spacer" presStyleCnt="0"/>
      <dgm:spPr/>
    </dgm:pt>
    <dgm:pt modelId="{D54AEFC0-0376-1744-A278-BD5F79EDFE94}" type="pres">
      <dgm:prSet presAssocID="{A6DB5F97-6300-4BC2-9770-977E8544A9F4}" presName="parentText" presStyleLbl="node1" presStyleIdx="7" presStyleCnt="9">
        <dgm:presLayoutVars>
          <dgm:chMax val="0"/>
          <dgm:bulletEnabled val="1"/>
        </dgm:presLayoutVars>
      </dgm:prSet>
      <dgm:spPr/>
    </dgm:pt>
    <dgm:pt modelId="{7DFF70FB-0B35-654A-BEFD-ADCA1BB75A02}" type="pres">
      <dgm:prSet presAssocID="{6EE4A617-CBEF-4456-9A28-96BECCB8622F}" presName="spacer" presStyleCnt="0"/>
      <dgm:spPr/>
    </dgm:pt>
    <dgm:pt modelId="{E4540F63-6FCF-5442-83E3-EA8A40A75227}" type="pres">
      <dgm:prSet presAssocID="{BA2FBAFB-B411-4449-B3E9-27BA628E55C2}" presName="parentText" presStyleLbl="node1" presStyleIdx="8" presStyleCnt="9">
        <dgm:presLayoutVars>
          <dgm:chMax val="0"/>
          <dgm:bulletEnabled val="1"/>
        </dgm:presLayoutVars>
      </dgm:prSet>
      <dgm:spPr/>
    </dgm:pt>
  </dgm:ptLst>
  <dgm:cxnLst>
    <dgm:cxn modelId="{E42AF300-5788-474A-A085-219C1A074CA4}" srcId="{7CB089F2-570F-42F9-A59F-5C01F3E9DFFD}" destId="{38913B2A-8997-465B-BDF9-6C54F291A51F}" srcOrd="6" destOrd="0" parTransId="{35967EFA-0EDD-4E93-9446-729F899D63EC}" sibTransId="{8A8D87ED-3669-43BB-97A3-FFCD7E6FBD90}"/>
    <dgm:cxn modelId="{12D67709-B6BA-DB4F-954E-69238571A582}" type="presOf" srcId="{11301CA6-EFE6-45D0-86A4-3A25DF5FD3A8}" destId="{9D1383C7-9E34-0E4D-AB83-BB26B1ECBF62}" srcOrd="0" destOrd="0" presId="urn:microsoft.com/office/officeart/2005/8/layout/vList2"/>
    <dgm:cxn modelId="{F5BD700C-284E-D742-A81A-C431085C5748}" type="presOf" srcId="{38913B2A-8997-465B-BDF9-6C54F291A51F}" destId="{99B9A14C-D66C-5A48-AF14-3FB11DFDCF6A}" srcOrd="0" destOrd="0" presId="urn:microsoft.com/office/officeart/2005/8/layout/vList2"/>
    <dgm:cxn modelId="{4F853523-F346-4DB4-83DF-00266097DBD5}" srcId="{7CB089F2-570F-42F9-A59F-5C01F3E9DFFD}" destId="{A6DB5F97-6300-4BC2-9770-977E8544A9F4}" srcOrd="7" destOrd="0" parTransId="{E5633732-CB92-42E1-B0A5-B67A7DB5996D}" sibTransId="{6EE4A617-CBEF-4456-9A28-96BECCB8622F}"/>
    <dgm:cxn modelId="{D7821F27-E768-A943-BBD3-503D53FD41DB}" type="presOf" srcId="{7CB089F2-570F-42F9-A59F-5C01F3E9DFFD}" destId="{E542A2C7-C96C-E54E-99C8-901D5AEC2E88}" srcOrd="0" destOrd="0" presId="urn:microsoft.com/office/officeart/2005/8/layout/vList2"/>
    <dgm:cxn modelId="{8F777C36-E773-094D-BA60-36656726B177}" type="presOf" srcId="{6798E4C5-CE57-43A0-8012-E8D164B441A8}" destId="{7E51D436-990C-4143-B9FD-B414F767A38F}" srcOrd="0" destOrd="0" presId="urn:microsoft.com/office/officeart/2005/8/layout/vList2"/>
    <dgm:cxn modelId="{33F82C38-2F1A-4B13-81F0-40D32AA552C0}" srcId="{7CB089F2-570F-42F9-A59F-5C01F3E9DFFD}" destId="{E0DD7C1C-C289-4078-A04F-B793D5178529}" srcOrd="5" destOrd="0" parTransId="{C5D1AD05-AD4A-4622-AF66-3FD3DA9EA61D}" sibTransId="{0F2D930C-B0E2-4CFE-9B28-B132E3EDEA29}"/>
    <dgm:cxn modelId="{FB27753E-15AD-3442-B06D-A68B7DA4495F}" type="presOf" srcId="{1B65A126-BD23-43AC-86F8-B831E3B75557}" destId="{F1935DFA-7335-F248-B681-0D186AA1F344}" srcOrd="0" destOrd="0" presId="urn:microsoft.com/office/officeart/2005/8/layout/vList2"/>
    <dgm:cxn modelId="{2B651744-1898-4E24-A1AB-C8BC5268CA14}" srcId="{7CB089F2-570F-42F9-A59F-5C01F3E9DFFD}" destId="{1B65A126-BD23-43AC-86F8-B831E3B75557}" srcOrd="3" destOrd="0" parTransId="{C58BE1BC-B22E-443E-83FA-832F9332587E}" sibTransId="{50B22E8B-FBC0-4A75-8A01-35DE79D049C5}"/>
    <dgm:cxn modelId="{B50FC446-29AE-3946-B9B4-7F89FB25272E}" type="presOf" srcId="{A6DB5F97-6300-4BC2-9770-977E8544A9F4}" destId="{D54AEFC0-0376-1744-A278-BD5F79EDFE94}" srcOrd="0" destOrd="0" presId="urn:microsoft.com/office/officeart/2005/8/layout/vList2"/>
    <dgm:cxn modelId="{5F9E6B86-97B5-4BF0-81A2-953BF25BCF7C}" srcId="{7CB089F2-570F-42F9-A59F-5C01F3E9DFFD}" destId="{523F1542-D2E5-4D5F-A8F4-A158EC51F14E}" srcOrd="2" destOrd="0" parTransId="{C3E745EF-A273-4124-84E6-B4437EFCE60B}" sibTransId="{61EBD54D-96DE-4457-96D5-D04021829FE0}"/>
    <dgm:cxn modelId="{E659D898-07D1-436C-917F-EA5C6DB12A2D}" srcId="{7CB089F2-570F-42F9-A59F-5C01F3E9DFFD}" destId="{6798E4C5-CE57-43A0-8012-E8D164B441A8}" srcOrd="0" destOrd="0" parTransId="{899A2F72-07B0-4F64-BACB-7CEA2685A2B5}" sibTransId="{A8A02CA6-B6E7-46DA-9E7E-1587870843B1}"/>
    <dgm:cxn modelId="{45F6FE99-E533-384A-A8E1-31942983A1F1}" srcId="{7CB089F2-570F-42F9-A59F-5C01F3E9DFFD}" destId="{BA2FBAFB-B411-4449-B3E9-27BA628E55C2}" srcOrd="8" destOrd="0" parTransId="{CBF909FF-3B61-3D4E-8618-2ADBB8F4282E}" sibTransId="{39484688-911D-B44A-96C4-F6FFD0DE012F}"/>
    <dgm:cxn modelId="{D66329A0-0136-8240-9E1B-76DBAEE3B7FE}" type="presOf" srcId="{7E576C01-00C5-4857-89E1-2C667BD00ACF}" destId="{1BEEFBD5-68C2-0942-A236-6758DBB6304E}" srcOrd="0" destOrd="0" presId="urn:microsoft.com/office/officeart/2005/8/layout/vList2"/>
    <dgm:cxn modelId="{E91693A2-CC37-44C2-9191-25AC285D93AB}" srcId="{7CB089F2-570F-42F9-A59F-5C01F3E9DFFD}" destId="{7E576C01-00C5-4857-89E1-2C667BD00ACF}" srcOrd="4" destOrd="0" parTransId="{0B6C5E0B-3843-489F-8A26-AE019AA0CD4E}" sibTransId="{B38D0349-003E-46E0-8B79-B28C7AB2320A}"/>
    <dgm:cxn modelId="{51386DA8-4A51-D746-AD97-65ABFCB83A6D}" type="presOf" srcId="{BA2FBAFB-B411-4449-B3E9-27BA628E55C2}" destId="{E4540F63-6FCF-5442-83E3-EA8A40A75227}" srcOrd="0" destOrd="0" presId="urn:microsoft.com/office/officeart/2005/8/layout/vList2"/>
    <dgm:cxn modelId="{033554E7-9BB8-48D0-9798-EDB49C74FA35}" srcId="{7CB089F2-570F-42F9-A59F-5C01F3E9DFFD}" destId="{11301CA6-EFE6-45D0-86A4-3A25DF5FD3A8}" srcOrd="1" destOrd="0" parTransId="{E4B25D9C-C306-48C4-BE19-AEB8D8951055}" sibTransId="{FA6B351F-3D0E-43F9-8D68-6A48A0F2C709}"/>
    <dgm:cxn modelId="{015F5BF7-3B29-B241-8949-D4A701A115BE}" type="presOf" srcId="{E0DD7C1C-C289-4078-A04F-B793D5178529}" destId="{856922C8-3362-BA45-AE39-F20C93CD2B21}" srcOrd="0" destOrd="0" presId="urn:microsoft.com/office/officeart/2005/8/layout/vList2"/>
    <dgm:cxn modelId="{974432FE-4CF1-4146-B469-713B3C0A9F87}" type="presOf" srcId="{523F1542-D2E5-4D5F-A8F4-A158EC51F14E}" destId="{7FB7E97C-D3AF-7645-B4C8-878DC59529D7}" srcOrd="0" destOrd="0" presId="urn:microsoft.com/office/officeart/2005/8/layout/vList2"/>
    <dgm:cxn modelId="{12996A77-E82E-E748-B664-9FBDD5EB5254}" type="presParOf" srcId="{E542A2C7-C96C-E54E-99C8-901D5AEC2E88}" destId="{7E51D436-990C-4143-B9FD-B414F767A38F}" srcOrd="0" destOrd="0" presId="urn:microsoft.com/office/officeart/2005/8/layout/vList2"/>
    <dgm:cxn modelId="{C7980536-88DD-4C41-94FC-203BBD971A29}" type="presParOf" srcId="{E542A2C7-C96C-E54E-99C8-901D5AEC2E88}" destId="{3742CF3F-396E-324B-AAD4-D221CCEE2DE8}" srcOrd="1" destOrd="0" presId="urn:microsoft.com/office/officeart/2005/8/layout/vList2"/>
    <dgm:cxn modelId="{123EFA3B-104B-D346-9E47-999E29578BCA}" type="presParOf" srcId="{E542A2C7-C96C-E54E-99C8-901D5AEC2E88}" destId="{9D1383C7-9E34-0E4D-AB83-BB26B1ECBF62}" srcOrd="2" destOrd="0" presId="urn:microsoft.com/office/officeart/2005/8/layout/vList2"/>
    <dgm:cxn modelId="{6EBF2EFC-566F-A043-8525-1E349DF7C799}" type="presParOf" srcId="{E542A2C7-C96C-E54E-99C8-901D5AEC2E88}" destId="{04DBD294-1274-C54E-A91C-2369FFD32B09}" srcOrd="3" destOrd="0" presId="urn:microsoft.com/office/officeart/2005/8/layout/vList2"/>
    <dgm:cxn modelId="{CDB6B86F-1D01-6746-82B2-22179961C2AE}" type="presParOf" srcId="{E542A2C7-C96C-E54E-99C8-901D5AEC2E88}" destId="{7FB7E97C-D3AF-7645-B4C8-878DC59529D7}" srcOrd="4" destOrd="0" presId="urn:microsoft.com/office/officeart/2005/8/layout/vList2"/>
    <dgm:cxn modelId="{FB2B27F7-B956-0C4F-8728-E2C9FBE62E7F}" type="presParOf" srcId="{E542A2C7-C96C-E54E-99C8-901D5AEC2E88}" destId="{21997E2B-9F51-C04E-A9F1-B0BF45BD001D}" srcOrd="5" destOrd="0" presId="urn:microsoft.com/office/officeart/2005/8/layout/vList2"/>
    <dgm:cxn modelId="{67E87FE7-FA43-CF41-9301-01457463B5F0}" type="presParOf" srcId="{E542A2C7-C96C-E54E-99C8-901D5AEC2E88}" destId="{F1935DFA-7335-F248-B681-0D186AA1F344}" srcOrd="6" destOrd="0" presId="urn:microsoft.com/office/officeart/2005/8/layout/vList2"/>
    <dgm:cxn modelId="{EE987581-F3B5-FD44-AC82-68ECFA7BAC8E}" type="presParOf" srcId="{E542A2C7-C96C-E54E-99C8-901D5AEC2E88}" destId="{52260AE3-1101-D84B-962C-D3A89B90B59D}" srcOrd="7" destOrd="0" presId="urn:microsoft.com/office/officeart/2005/8/layout/vList2"/>
    <dgm:cxn modelId="{174996E3-A685-E147-A49F-8E11CC3ABCED}" type="presParOf" srcId="{E542A2C7-C96C-E54E-99C8-901D5AEC2E88}" destId="{1BEEFBD5-68C2-0942-A236-6758DBB6304E}" srcOrd="8" destOrd="0" presId="urn:microsoft.com/office/officeart/2005/8/layout/vList2"/>
    <dgm:cxn modelId="{5378F053-886D-424F-BCD7-E2B6178D7E44}" type="presParOf" srcId="{E542A2C7-C96C-E54E-99C8-901D5AEC2E88}" destId="{4DF6AECC-A447-C641-A8BF-734D4284206A}" srcOrd="9" destOrd="0" presId="urn:microsoft.com/office/officeart/2005/8/layout/vList2"/>
    <dgm:cxn modelId="{6959CC3F-5555-2D48-A672-D5189D457951}" type="presParOf" srcId="{E542A2C7-C96C-E54E-99C8-901D5AEC2E88}" destId="{856922C8-3362-BA45-AE39-F20C93CD2B21}" srcOrd="10" destOrd="0" presId="urn:microsoft.com/office/officeart/2005/8/layout/vList2"/>
    <dgm:cxn modelId="{FD2F6DA7-4048-224B-955D-FC37A80C3241}" type="presParOf" srcId="{E542A2C7-C96C-E54E-99C8-901D5AEC2E88}" destId="{F0B79B5F-045C-9F40-80A7-74236A3F7CD3}" srcOrd="11" destOrd="0" presId="urn:microsoft.com/office/officeart/2005/8/layout/vList2"/>
    <dgm:cxn modelId="{068AB2F7-FC87-9848-9CB1-E7F36D8F2089}" type="presParOf" srcId="{E542A2C7-C96C-E54E-99C8-901D5AEC2E88}" destId="{99B9A14C-D66C-5A48-AF14-3FB11DFDCF6A}" srcOrd="12" destOrd="0" presId="urn:microsoft.com/office/officeart/2005/8/layout/vList2"/>
    <dgm:cxn modelId="{28A053A4-8FEB-D440-B3C0-E100F4600B2E}" type="presParOf" srcId="{E542A2C7-C96C-E54E-99C8-901D5AEC2E88}" destId="{DC5F3D47-1601-5A4C-A0AE-05461908BE1B}" srcOrd="13" destOrd="0" presId="urn:microsoft.com/office/officeart/2005/8/layout/vList2"/>
    <dgm:cxn modelId="{9A57D42F-11DD-3241-AD41-3088CF8639DB}" type="presParOf" srcId="{E542A2C7-C96C-E54E-99C8-901D5AEC2E88}" destId="{D54AEFC0-0376-1744-A278-BD5F79EDFE94}" srcOrd="14" destOrd="0" presId="urn:microsoft.com/office/officeart/2005/8/layout/vList2"/>
    <dgm:cxn modelId="{2B169EBD-5418-5B40-B4A8-F306345FE927}" type="presParOf" srcId="{E542A2C7-C96C-E54E-99C8-901D5AEC2E88}" destId="{7DFF70FB-0B35-654A-BEFD-ADCA1BB75A02}" srcOrd="15" destOrd="0" presId="urn:microsoft.com/office/officeart/2005/8/layout/vList2"/>
    <dgm:cxn modelId="{CD0D3DA7-3CA7-A344-8E15-60F3A2F5CCC1}" type="presParOf" srcId="{E542A2C7-C96C-E54E-99C8-901D5AEC2E88}" destId="{E4540F63-6FCF-5442-83E3-EA8A40A75227}"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5B340F-5D63-4F68-9F21-5876ACDE3690}"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0D32C1DF-62AF-4CB9-AAFD-8DB206AA4434}">
      <dgm:prSet/>
      <dgm:spPr/>
      <dgm:t>
        <a:bodyPr/>
        <a:lstStyle/>
        <a:p>
          <a:r>
            <a:rPr lang="en-US"/>
            <a:t>WORKING GROUPS</a:t>
          </a:r>
        </a:p>
      </dgm:t>
    </dgm:pt>
    <dgm:pt modelId="{1C5D6819-EAC7-4532-A35D-AD6D34A86F91}" type="parTrans" cxnId="{07BACE32-FBD9-4886-B7BE-E85BB6711A46}">
      <dgm:prSet/>
      <dgm:spPr/>
      <dgm:t>
        <a:bodyPr/>
        <a:lstStyle/>
        <a:p>
          <a:endParaRPr lang="en-US"/>
        </a:p>
      </dgm:t>
    </dgm:pt>
    <dgm:pt modelId="{E21E6D26-2F95-4B7E-B628-4F8445A9FEF8}" type="sibTrans" cxnId="{07BACE32-FBD9-4886-B7BE-E85BB6711A46}">
      <dgm:prSet/>
      <dgm:spPr/>
      <dgm:t>
        <a:bodyPr/>
        <a:lstStyle/>
        <a:p>
          <a:endParaRPr lang="en-US"/>
        </a:p>
      </dgm:t>
    </dgm:pt>
    <dgm:pt modelId="{47577BA2-C67C-4A6A-BF6B-E2346B86A54D}">
      <dgm:prSet/>
      <dgm:spPr/>
      <dgm:t>
        <a:bodyPr/>
        <a:lstStyle/>
        <a:p>
          <a:r>
            <a:rPr lang="en-US"/>
            <a:t>MEMBERS AND ASSOCIATE MEMBERS</a:t>
          </a:r>
        </a:p>
      </dgm:t>
    </dgm:pt>
    <dgm:pt modelId="{5E7A7B7E-DC59-4415-AFB4-DC4DD12DEAE0}" type="parTrans" cxnId="{1F46C857-5676-42DE-824C-AB992D8032FE}">
      <dgm:prSet/>
      <dgm:spPr/>
      <dgm:t>
        <a:bodyPr/>
        <a:lstStyle/>
        <a:p>
          <a:endParaRPr lang="en-US"/>
        </a:p>
      </dgm:t>
    </dgm:pt>
    <dgm:pt modelId="{C1F594B0-9D8D-4337-8C71-96FE1292F336}" type="sibTrans" cxnId="{1F46C857-5676-42DE-824C-AB992D8032FE}">
      <dgm:prSet/>
      <dgm:spPr/>
      <dgm:t>
        <a:bodyPr/>
        <a:lstStyle/>
        <a:p>
          <a:endParaRPr lang="en-US"/>
        </a:p>
      </dgm:t>
    </dgm:pt>
    <dgm:pt modelId="{52C2D1BB-3C1C-4457-83D2-B34E9E7317CD}">
      <dgm:prSet/>
      <dgm:spPr/>
      <dgm:t>
        <a:bodyPr/>
        <a:lstStyle/>
        <a:p>
          <a:r>
            <a:rPr lang="en-US"/>
            <a:t>INTERNAL PLATFORM</a:t>
          </a:r>
        </a:p>
      </dgm:t>
    </dgm:pt>
    <dgm:pt modelId="{5B40D3DE-AD62-461E-8DF2-58AF6C6E704E}" type="parTrans" cxnId="{73455B0D-0BFD-4F2C-8247-3E98DB2E0EF7}">
      <dgm:prSet/>
      <dgm:spPr/>
      <dgm:t>
        <a:bodyPr/>
        <a:lstStyle/>
        <a:p>
          <a:endParaRPr lang="en-US"/>
        </a:p>
      </dgm:t>
    </dgm:pt>
    <dgm:pt modelId="{2344CBB8-2834-4231-B039-07E87A3C9710}" type="sibTrans" cxnId="{73455B0D-0BFD-4F2C-8247-3E98DB2E0EF7}">
      <dgm:prSet/>
      <dgm:spPr/>
      <dgm:t>
        <a:bodyPr/>
        <a:lstStyle/>
        <a:p>
          <a:endParaRPr lang="en-US"/>
        </a:p>
      </dgm:t>
    </dgm:pt>
    <dgm:pt modelId="{9186B56C-B560-4C1D-9AAA-E86160B71298}">
      <dgm:prSet/>
      <dgm:spPr/>
      <dgm:t>
        <a:bodyPr/>
        <a:lstStyle/>
        <a:p>
          <a:r>
            <a:rPr lang="en-US"/>
            <a:t>STAKEHOLDER COOPERATION</a:t>
          </a:r>
        </a:p>
      </dgm:t>
    </dgm:pt>
    <dgm:pt modelId="{D90EAF49-B482-42D0-8BDB-582631137E54}" type="parTrans" cxnId="{87D77365-BF18-4C7D-8711-D10F3EF47DB8}">
      <dgm:prSet/>
      <dgm:spPr/>
      <dgm:t>
        <a:bodyPr/>
        <a:lstStyle/>
        <a:p>
          <a:endParaRPr lang="en-US"/>
        </a:p>
      </dgm:t>
    </dgm:pt>
    <dgm:pt modelId="{DFD991B1-2771-44C4-9B36-69D84C858D91}" type="sibTrans" cxnId="{87D77365-BF18-4C7D-8711-D10F3EF47DB8}">
      <dgm:prSet/>
      <dgm:spPr/>
      <dgm:t>
        <a:bodyPr/>
        <a:lstStyle/>
        <a:p>
          <a:endParaRPr lang="en-US"/>
        </a:p>
      </dgm:t>
    </dgm:pt>
    <dgm:pt modelId="{5F66581F-421D-5A46-BE62-8561DE7D2F1F}" type="pres">
      <dgm:prSet presAssocID="{895B340F-5D63-4F68-9F21-5876ACDE3690}" presName="linear" presStyleCnt="0">
        <dgm:presLayoutVars>
          <dgm:animLvl val="lvl"/>
          <dgm:resizeHandles val="exact"/>
        </dgm:presLayoutVars>
      </dgm:prSet>
      <dgm:spPr/>
    </dgm:pt>
    <dgm:pt modelId="{D8FE849F-D0CC-C94A-A404-7CEEDBCF0847}" type="pres">
      <dgm:prSet presAssocID="{0D32C1DF-62AF-4CB9-AAFD-8DB206AA4434}" presName="parentText" presStyleLbl="node1" presStyleIdx="0" presStyleCnt="4">
        <dgm:presLayoutVars>
          <dgm:chMax val="0"/>
          <dgm:bulletEnabled val="1"/>
        </dgm:presLayoutVars>
      </dgm:prSet>
      <dgm:spPr/>
    </dgm:pt>
    <dgm:pt modelId="{038E5B91-9E79-6947-8CA6-BA4017D3D6E9}" type="pres">
      <dgm:prSet presAssocID="{E21E6D26-2F95-4B7E-B628-4F8445A9FEF8}" presName="spacer" presStyleCnt="0"/>
      <dgm:spPr/>
    </dgm:pt>
    <dgm:pt modelId="{0A575A20-E734-744B-8367-4784EB29EAAC}" type="pres">
      <dgm:prSet presAssocID="{47577BA2-C67C-4A6A-BF6B-E2346B86A54D}" presName="parentText" presStyleLbl="node1" presStyleIdx="1" presStyleCnt="4">
        <dgm:presLayoutVars>
          <dgm:chMax val="0"/>
          <dgm:bulletEnabled val="1"/>
        </dgm:presLayoutVars>
      </dgm:prSet>
      <dgm:spPr/>
    </dgm:pt>
    <dgm:pt modelId="{1D6005A5-6A1B-8448-AC39-DBB4A01D984D}" type="pres">
      <dgm:prSet presAssocID="{C1F594B0-9D8D-4337-8C71-96FE1292F336}" presName="spacer" presStyleCnt="0"/>
      <dgm:spPr/>
    </dgm:pt>
    <dgm:pt modelId="{9A7B84B5-CDC6-F44D-9D75-DBC781545259}" type="pres">
      <dgm:prSet presAssocID="{52C2D1BB-3C1C-4457-83D2-B34E9E7317CD}" presName="parentText" presStyleLbl="node1" presStyleIdx="2" presStyleCnt="4">
        <dgm:presLayoutVars>
          <dgm:chMax val="0"/>
          <dgm:bulletEnabled val="1"/>
        </dgm:presLayoutVars>
      </dgm:prSet>
      <dgm:spPr/>
    </dgm:pt>
    <dgm:pt modelId="{0D83D09E-24BB-8B48-B049-CB117C833B79}" type="pres">
      <dgm:prSet presAssocID="{2344CBB8-2834-4231-B039-07E87A3C9710}" presName="spacer" presStyleCnt="0"/>
      <dgm:spPr/>
    </dgm:pt>
    <dgm:pt modelId="{58AF18C3-7FD3-664F-AD8D-7EB5F6DBA680}" type="pres">
      <dgm:prSet presAssocID="{9186B56C-B560-4C1D-9AAA-E86160B71298}" presName="parentText" presStyleLbl="node1" presStyleIdx="3" presStyleCnt="4">
        <dgm:presLayoutVars>
          <dgm:chMax val="0"/>
          <dgm:bulletEnabled val="1"/>
        </dgm:presLayoutVars>
      </dgm:prSet>
      <dgm:spPr/>
    </dgm:pt>
  </dgm:ptLst>
  <dgm:cxnLst>
    <dgm:cxn modelId="{73455B0D-0BFD-4F2C-8247-3E98DB2E0EF7}" srcId="{895B340F-5D63-4F68-9F21-5876ACDE3690}" destId="{52C2D1BB-3C1C-4457-83D2-B34E9E7317CD}" srcOrd="2" destOrd="0" parTransId="{5B40D3DE-AD62-461E-8DF2-58AF6C6E704E}" sibTransId="{2344CBB8-2834-4231-B039-07E87A3C9710}"/>
    <dgm:cxn modelId="{07BACE32-FBD9-4886-B7BE-E85BB6711A46}" srcId="{895B340F-5D63-4F68-9F21-5876ACDE3690}" destId="{0D32C1DF-62AF-4CB9-AAFD-8DB206AA4434}" srcOrd="0" destOrd="0" parTransId="{1C5D6819-EAC7-4532-A35D-AD6D34A86F91}" sibTransId="{E21E6D26-2F95-4B7E-B628-4F8445A9FEF8}"/>
    <dgm:cxn modelId="{87D77365-BF18-4C7D-8711-D10F3EF47DB8}" srcId="{895B340F-5D63-4F68-9F21-5876ACDE3690}" destId="{9186B56C-B560-4C1D-9AAA-E86160B71298}" srcOrd="3" destOrd="0" parTransId="{D90EAF49-B482-42D0-8BDB-582631137E54}" sibTransId="{DFD991B1-2771-44C4-9B36-69D84C858D91}"/>
    <dgm:cxn modelId="{7846636D-CF20-8541-AD12-180634CBCC58}" type="presOf" srcId="{0D32C1DF-62AF-4CB9-AAFD-8DB206AA4434}" destId="{D8FE849F-D0CC-C94A-A404-7CEEDBCF0847}" srcOrd="0" destOrd="0" presId="urn:microsoft.com/office/officeart/2005/8/layout/vList2"/>
    <dgm:cxn modelId="{1F46C857-5676-42DE-824C-AB992D8032FE}" srcId="{895B340F-5D63-4F68-9F21-5876ACDE3690}" destId="{47577BA2-C67C-4A6A-BF6B-E2346B86A54D}" srcOrd="1" destOrd="0" parTransId="{5E7A7B7E-DC59-4415-AFB4-DC4DD12DEAE0}" sibTransId="{C1F594B0-9D8D-4337-8C71-96FE1292F336}"/>
    <dgm:cxn modelId="{910F8791-7A92-E74B-B423-B454BDFA61EF}" type="presOf" srcId="{895B340F-5D63-4F68-9F21-5876ACDE3690}" destId="{5F66581F-421D-5A46-BE62-8561DE7D2F1F}" srcOrd="0" destOrd="0" presId="urn:microsoft.com/office/officeart/2005/8/layout/vList2"/>
    <dgm:cxn modelId="{89C6F19D-AF10-0B45-A59D-C0BA87F7F2E4}" type="presOf" srcId="{52C2D1BB-3C1C-4457-83D2-B34E9E7317CD}" destId="{9A7B84B5-CDC6-F44D-9D75-DBC781545259}" srcOrd="0" destOrd="0" presId="urn:microsoft.com/office/officeart/2005/8/layout/vList2"/>
    <dgm:cxn modelId="{D0C784BD-C8AB-F34B-8BEC-76D613A9C844}" type="presOf" srcId="{47577BA2-C67C-4A6A-BF6B-E2346B86A54D}" destId="{0A575A20-E734-744B-8367-4784EB29EAAC}" srcOrd="0" destOrd="0" presId="urn:microsoft.com/office/officeart/2005/8/layout/vList2"/>
    <dgm:cxn modelId="{D996A3DA-CB8A-1245-A35A-ED7FB69CEAF4}" type="presOf" srcId="{9186B56C-B560-4C1D-9AAA-E86160B71298}" destId="{58AF18C3-7FD3-664F-AD8D-7EB5F6DBA680}" srcOrd="0" destOrd="0" presId="urn:microsoft.com/office/officeart/2005/8/layout/vList2"/>
    <dgm:cxn modelId="{4D735103-3C6D-724A-B614-CADC36326386}" type="presParOf" srcId="{5F66581F-421D-5A46-BE62-8561DE7D2F1F}" destId="{D8FE849F-D0CC-C94A-A404-7CEEDBCF0847}" srcOrd="0" destOrd="0" presId="urn:microsoft.com/office/officeart/2005/8/layout/vList2"/>
    <dgm:cxn modelId="{F244F818-BD7B-224D-BC61-9643FD63D819}" type="presParOf" srcId="{5F66581F-421D-5A46-BE62-8561DE7D2F1F}" destId="{038E5B91-9E79-6947-8CA6-BA4017D3D6E9}" srcOrd="1" destOrd="0" presId="urn:microsoft.com/office/officeart/2005/8/layout/vList2"/>
    <dgm:cxn modelId="{002BD661-266B-6444-80C2-3E720D6D0F7D}" type="presParOf" srcId="{5F66581F-421D-5A46-BE62-8561DE7D2F1F}" destId="{0A575A20-E734-744B-8367-4784EB29EAAC}" srcOrd="2" destOrd="0" presId="urn:microsoft.com/office/officeart/2005/8/layout/vList2"/>
    <dgm:cxn modelId="{30896B0B-CA87-A04E-89FB-80C8E7DF0AFF}" type="presParOf" srcId="{5F66581F-421D-5A46-BE62-8561DE7D2F1F}" destId="{1D6005A5-6A1B-8448-AC39-DBB4A01D984D}" srcOrd="3" destOrd="0" presId="urn:microsoft.com/office/officeart/2005/8/layout/vList2"/>
    <dgm:cxn modelId="{66A33CF4-0491-CD4E-A212-3EE361D55964}" type="presParOf" srcId="{5F66581F-421D-5A46-BE62-8561DE7D2F1F}" destId="{9A7B84B5-CDC6-F44D-9D75-DBC781545259}" srcOrd="4" destOrd="0" presId="urn:microsoft.com/office/officeart/2005/8/layout/vList2"/>
    <dgm:cxn modelId="{629CE322-CB7A-A24F-8A40-243CE10BF0AF}" type="presParOf" srcId="{5F66581F-421D-5A46-BE62-8561DE7D2F1F}" destId="{0D83D09E-24BB-8B48-B049-CB117C833B79}" srcOrd="5" destOrd="0" presId="urn:microsoft.com/office/officeart/2005/8/layout/vList2"/>
    <dgm:cxn modelId="{D43DC7F2-0131-FE4B-919C-5854EA91F159}" type="presParOf" srcId="{5F66581F-421D-5A46-BE62-8561DE7D2F1F}" destId="{58AF18C3-7FD3-664F-AD8D-7EB5F6DBA68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3BFFA3-8BED-4A23-BF66-A0EAA28E0191}" type="doc">
      <dgm:prSet loTypeId="urn:microsoft.com/office/officeart/2011/layout/TabList" loCatId="list" qsTypeId="urn:microsoft.com/office/officeart/2005/8/quickstyle/simple1" qsCatId="simple" csTypeId="urn:microsoft.com/office/officeart/2005/8/colors/accent6_3" csCatId="accent6" phldr="1"/>
      <dgm:spPr/>
      <dgm:t>
        <a:bodyPr/>
        <a:lstStyle/>
        <a:p>
          <a:endParaRPr lang="en-BE"/>
        </a:p>
      </dgm:t>
    </dgm:pt>
    <dgm:pt modelId="{28865137-8ED5-4B32-9ECD-1737A768A810}">
      <dgm:prSet phldrT="[Text]"/>
      <dgm:spPr/>
      <dgm:t>
        <a:bodyPr/>
        <a:lstStyle/>
        <a:p>
          <a:r>
            <a:rPr lang="fr-FR" b="1" dirty="0"/>
            <a:t>Social media</a:t>
          </a:r>
          <a:endParaRPr lang="en-BE" b="1" dirty="0"/>
        </a:p>
      </dgm:t>
    </dgm:pt>
    <dgm:pt modelId="{4E7A9A27-E20E-4A12-8591-6DED290A6FA2}" type="parTrans" cxnId="{B44CE3B8-3670-44F7-8BC4-53982FCB94BA}">
      <dgm:prSet/>
      <dgm:spPr/>
      <dgm:t>
        <a:bodyPr/>
        <a:lstStyle/>
        <a:p>
          <a:endParaRPr lang="en-BE"/>
        </a:p>
      </dgm:t>
    </dgm:pt>
    <dgm:pt modelId="{F95D3888-9242-426B-8C41-2FB2E5660733}" type="sibTrans" cxnId="{B44CE3B8-3670-44F7-8BC4-53982FCB94BA}">
      <dgm:prSet/>
      <dgm:spPr/>
      <dgm:t>
        <a:bodyPr/>
        <a:lstStyle/>
        <a:p>
          <a:endParaRPr lang="en-BE"/>
        </a:p>
      </dgm:t>
    </dgm:pt>
    <dgm:pt modelId="{62A65A7E-48BF-412C-912D-C2681B607C68}">
      <dgm:prSet phldrT="[Text]" phldr="1"/>
      <dgm:spPr/>
      <dgm:t>
        <a:bodyPr/>
        <a:lstStyle/>
        <a:p>
          <a:endParaRPr lang="en-BE" dirty="0"/>
        </a:p>
      </dgm:t>
    </dgm:pt>
    <dgm:pt modelId="{194B038E-D527-4AB5-B7DF-6BB640680D52}" type="parTrans" cxnId="{3DE8B65D-E166-41EB-9021-827CDB9378A7}">
      <dgm:prSet/>
      <dgm:spPr/>
      <dgm:t>
        <a:bodyPr/>
        <a:lstStyle/>
        <a:p>
          <a:endParaRPr lang="en-BE"/>
        </a:p>
      </dgm:t>
    </dgm:pt>
    <dgm:pt modelId="{26409942-83D3-4C11-BB51-5FE25EC3BEF3}" type="sibTrans" cxnId="{3DE8B65D-E166-41EB-9021-827CDB9378A7}">
      <dgm:prSet/>
      <dgm:spPr/>
      <dgm:t>
        <a:bodyPr/>
        <a:lstStyle/>
        <a:p>
          <a:endParaRPr lang="en-BE"/>
        </a:p>
      </dgm:t>
    </dgm:pt>
    <dgm:pt modelId="{2EB59AC4-4B62-4587-83BD-FA585ACBC5A4}">
      <dgm:prSet phldrT="[Text]" custT="1"/>
      <dgm:spPr/>
      <dgm:t>
        <a:bodyPr/>
        <a:lstStyle/>
        <a:p>
          <a:pPr>
            <a:buFontTx/>
            <a:buBlip>
              <a:blip xmlns:r="http://schemas.openxmlformats.org/officeDocument/2006/relationships" r:embed="rId1"/>
            </a:buBlip>
          </a:pPr>
          <a:r>
            <a:rPr lang="fr-FR" sz="1800" dirty="0">
              <a:latin typeface="Arial" panose="020B0604020202020204" pitchFamily="34" charset="0"/>
              <a:cs typeface="Arial" panose="020B0604020202020204" pitchFamily="34" charset="0"/>
            </a:rPr>
            <a:t>1,900 followers on Twitter </a:t>
          </a:r>
          <a:r>
            <a:rPr lang="fr-FR" sz="1400" dirty="0">
              <a:latin typeface="Arial" panose="020B0604020202020204" pitchFamily="34" charset="0"/>
              <a:cs typeface="Arial" panose="020B0604020202020204" pitchFamily="34" charset="0"/>
            </a:rPr>
            <a:t>(1,671 as of 29/10/2021)</a:t>
          </a:r>
          <a:endParaRPr lang="en-BE" sz="1400" dirty="0"/>
        </a:p>
      </dgm:t>
    </dgm:pt>
    <dgm:pt modelId="{D5677A8F-5155-42F6-BCB4-BA65D6CCCF3A}" type="parTrans" cxnId="{60BD2752-49FB-49DF-92AA-DFB2304A4038}">
      <dgm:prSet/>
      <dgm:spPr/>
      <dgm:t>
        <a:bodyPr/>
        <a:lstStyle/>
        <a:p>
          <a:endParaRPr lang="en-BE"/>
        </a:p>
      </dgm:t>
    </dgm:pt>
    <dgm:pt modelId="{F24E3F2A-AA90-4688-AED2-8605F59FC350}" type="sibTrans" cxnId="{60BD2752-49FB-49DF-92AA-DFB2304A4038}">
      <dgm:prSet/>
      <dgm:spPr/>
      <dgm:t>
        <a:bodyPr/>
        <a:lstStyle/>
        <a:p>
          <a:endParaRPr lang="en-BE"/>
        </a:p>
      </dgm:t>
    </dgm:pt>
    <dgm:pt modelId="{B07B9743-C130-4A88-B40B-BE1E0A5B7A5D}">
      <dgm:prSet phldrT="[Text]"/>
      <dgm:spPr/>
      <dgm:t>
        <a:bodyPr/>
        <a:lstStyle/>
        <a:p>
          <a:r>
            <a:rPr lang="fr-FR" b="1" dirty="0" err="1"/>
            <a:t>Website</a:t>
          </a:r>
          <a:r>
            <a:rPr lang="fr-FR" b="1" dirty="0"/>
            <a:t> </a:t>
          </a:r>
          <a:r>
            <a:rPr lang="fr-FR" b="1" dirty="0" err="1"/>
            <a:t>targets</a:t>
          </a:r>
          <a:endParaRPr lang="en-BE" b="1" dirty="0"/>
        </a:p>
      </dgm:t>
    </dgm:pt>
    <dgm:pt modelId="{96FC8147-6B2E-4FEC-AD63-E5FF515835C4}" type="parTrans" cxnId="{0519BFFF-8E13-4AC3-BC7E-8A7BB1B0DDE1}">
      <dgm:prSet/>
      <dgm:spPr/>
      <dgm:t>
        <a:bodyPr/>
        <a:lstStyle/>
        <a:p>
          <a:endParaRPr lang="en-BE"/>
        </a:p>
      </dgm:t>
    </dgm:pt>
    <dgm:pt modelId="{B07DB71C-DD5F-4222-A0E2-67C5336A9FE6}" type="sibTrans" cxnId="{0519BFFF-8E13-4AC3-BC7E-8A7BB1B0DDE1}">
      <dgm:prSet/>
      <dgm:spPr/>
      <dgm:t>
        <a:bodyPr/>
        <a:lstStyle/>
        <a:p>
          <a:endParaRPr lang="en-BE"/>
        </a:p>
      </dgm:t>
    </dgm:pt>
    <dgm:pt modelId="{A2CD9CE0-9765-4AAA-AADC-03A07C8150F9}">
      <dgm:prSet phldrT="[Text]" phldr="1"/>
      <dgm:spPr/>
      <dgm:t>
        <a:bodyPr/>
        <a:lstStyle/>
        <a:p>
          <a:endParaRPr lang="en-BE" dirty="0"/>
        </a:p>
      </dgm:t>
    </dgm:pt>
    <dgm:pt modelId="{2DC001EF-5FBB-4EB0-822E-4A16B8D50CCE}" type="parTrans" cxnId="{7F3AAC90-8E61-432D-9514-396710210772}">
      <dgm:prSet/>
      <dgm:spPr/>
      <dgm:t>
        <a:bodyPr/>
        <a:lstStyle/>
        <a:p>
          <a:endParaRPr lang="en-BE"/>
        </a:p>
      </dgm:t>
    </dgm:pt>
    <dgm:pt modelId="{A01E4A74-2907-4B4B-BD41-98E18DFC3224}" type="sibTrans" cxnId="{7F3AAC90-8E61-432D-9514-396710210772}">
      <dgm:prSet/>
      <dgm:spPr/>
      <dgm:t>
        <a:bodyPr/>
        <a:lstStyle/>
        <a:p>
          <a:endParaRPr lang="en-BE"/>
        </a:p>
      </dgm:t>
    </dgm:pt>
    <dgm:pt modelId="{DA647354-45F5-40F8-8601-ADE633271CCF}">
      <dgm:prSet phldrT="[Text]" custT="1"/>
      <dgm:spPr/>
      <dgm:t>
        <a:bodyPr/>
        <a:lstStyle/>
        <a:p>
          <a:pPr>
            <a:buFontTx/>
            <a:buBlip>
              <a:blip xmlns:r="http://schemas.openxmlformats.org/officeDocument/2006/relationships" r:embed="rId1"/>
            </a:buBlip>
          </a:pPr>
          <a:r>
            <a:rPr lang="fr-FR" sz="1800" dirty="0" err="1">
              <a:latin typeface="Arial" panose="020B0604020202020204" pitchFamily="34" charset="0"/>
              <a:cs typeface="Arial" panose="020B0604020202020204" pitchFamily="34" charset="0"/>
            </a:rPr>
            <a:t>Reach</a:t>
          </a:r>
          <a:r>
            <a:rPr lang="fr-FR" sz="1800" dirty="0">
              <a:latin typeface="Arial" panose="020B0604020202020204" pitchFamily="34" charset="0"/>
              <a:cs typeface="Arial" panose="020B0604020202020204" pitchFamily="34" charset="0"/>
            </a:rPr>
            <a:t> 7,254 </a:t>
          </a:r>
          <a:r>
            <a:rPr lang="fr-FR" sz="1800" dirty="0" err="1">
              <a:latin typeface="Arial" panose="020B0604020202020204" pitchFamily="34" charset="0"/>
              <a:cs typeface="Arial" panose="020B0604020202020204" pitchFamily="34" charset="0"/>
            </a:rPr>
            <a:t>website</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users</a:t>
          </a:r>
          <a:r>
            <a:rPr lang="fr-FR" sz="1800"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(5,280 as of 29/10/2021)</a:t>
          </a:r>
          <a:endParaRPr lang="en-BE" sz="1400" dirty="0"/>
        </a:p>
      </dgm:t>
    </dgm:pt>
    <dgm:pt modelId="{7522FC60-AA06-44A9-895C-E057C8139A24}" type="parTrans" cxnId="{6C70F74B-C8D6-46F1-BBD7-6D2E5B43533D}">
      <dgm:prSet/>
      <dgm:spPr/>
      <dgm:t>
        <a:bodyPr/>
        <a:lstStyle/>
        <a:p>
          <a:endParaRPr lang="en-BE"/>
        </a:p>
      </dgm:t>
    </dgm:pt>
    <dgm:pt modelId="{2FB491F2-EE87-4EE4-B2C0-EB905078D817}" type="sibTrans" cxnId="{6C70F74B-C8D6-46F1-BBD7-6D2E5B43533D}">
      <dgm:prSet/>
      <dgm:spPr/>
      <dgm:t>
        <a:bodyPr/>
        <a:lstStyle/>
        <a:p>
          <a:endParaRPr lang="en-BE"/>
        </a:p>
      </dgm:t>
    </dgm:pt>
    <dgm:pt modelId="{3F13A564-4970-4BB3-9A2B-2C8B41946ECA}">
      <dgm:prSet phldrT="[Text]"/>
      <dgm:spPr/>
      <dgm:t>
        <a:bodyPr/>
        <a:lstStyle/>
        <a:p>
          <a:r>
            <a:rPr lang="fr-FR" b="1" dirty="0"/>
            <a:t>Newsletter </a:t>
          </a:r>
          <a:r>
            <a:rPr lang="fr-FR" b="1" dirty="0" err="1"/>
            <a:t>targets</a:t>
          </a:r>
          <a:endParaRPr lang="en-BE" b="1" dirty="0"/>
        </a:p>
      </dgm:t>
    </dgm:pt>
    <dgm:pt modelId="{AD51090B-E417-4F4C-B655-031EA998CBCE}" type="parTrans" cxnId="{CC3E9EBA-B313-4142-80AB-32943E86EC2D}">
      <dgm:prSet/>
      <dgm:spPr/>
      <dgm:t>
        <a:bodyPr/>
        <a:lstStyle/>
        <a:p>
          <a:endParaRPr lang="en-BE"/>
        </a:p>
      </dgm:t>
    </dgm:pt>
    <dgm:pt modelId="{0627C8F9-4316-4FF9-ADC3-AA394666A618}" type="sibTrans" cxnId="{CC3E9EBA-B313-4142-80AB-32943E86EC2D}">
      <dgm:prSet/>
      <dgm:spPr/>
      <dgm:t>
        <a:bodyPr/>
        <a:lstStyle/>
        <a:p>
          <a:endParaRPr lang="en-BE"/>
        </a:p>
      </dgm:t>
    </dgm:pt>
    <dgm:pt modelId="{6B18EAA9-B018-42F1-B5EC-507362322383}">
      <dgm:prSet phldrT="[Text]" phldr="1"/>
      <dgm:spPr/>
      <dgm:t>
        <a:bodyPr/>
        <a:lstStyle/>
        <a:p>
          <a:endParaRPr lang="en-BE"/>
        </a:p>
      </dgm:t>
    </dgm:pt>
    <dgm:pt modelId="{C9D8633D-183D-4D9F-8F50-E8F161A2A53E}" type="parTrans" cxnId="{FEE89041-E229-4BE4-9159-79A8B7BFAA55}">
      <dgm:prSet/>
      <dgm:spPr/>
      <dgm:t>
        <a:bodyPr/>
        <a:lstStyle/>
        <a:p>
          <a:endParaRPr lang="en-BE"/>
        </a:p>
      </dgm:t>
    </dgm:pt>
    <dgm:pt modelId="{C36D26EF-3413-4014-A7C5-134B1BF1733B}" type="sibTrans" cxnId="{FEE89041-E229-4BE4-9159-79A8B7BFAA55}">
      <dgm:prSet/>
      <dgm:spPr/>
      <dgm:t>
        <a:bodyPr/>
        <a:lstStyle/>
        <a:p>
          <a:endParaRPr lang="en-BE"/>
        </a:p>
      </dgm:t>
    </dgm:pt>
    <dgm:pt modelId="{3142008C-8E26-4173-A032-82A8AE01522D}">
      <dgm:prSet phldrT="[Text]" custT="1"/>
      <dgm:spPr/>
      <dgm:t>
        <a:bodyPr/>
        <a:lstStyle/>
        <a:p>
          <a:pPr>
            <a:buFontTx/>
            <a:buBlip>
              <a:blip xmlns:r="http://schemas.openxmlformats.org/officeDocument/2006/relationships" r:embed="rId1"/>
            </a:buBlip>
          </a:pPr>
          <a:r>
            <a:rPr lang="en-GB" sz="1800" dirty="0">
              <a:latin typeface="Arial" panose="020B0604020202020204" pitchFamily="34" charset="0"/>
              <a:cs typeface="Arial" panose="020B0604020202020204" pitchFamily="34" charset="0"/>
            </a:rPr>
            <a:t>Reach 520 EARLALL Insights Newsletter subscribers </a:t>
          </a:r>
          <a:r>
            <a:rPr lang="en-GB" sz="1400" dirty="0">
              <a:latin typeface="Arial" panose="020B0604020202020204" pitchFamily="34" charset="0"/>
              <a:cs typeface="Arial" panose="020B0604020202020204" pitchFamily="34" charset="0"/>
            </a:rPr>
            <a:t>(489 as of 29/10/2021)</a:t>
          </a:r>
          <a:endParaRPr lang="en-BE" sz="1400" dirty="0">
            <a:latin typeface="Arial" panose="020B0604020202020204" pitchFamily="34" charset="0"/>
            <a:cs typeface="Arial" panose="020B0604020202020204" pitchFamily="34" charset="0"/>
          </a:endParaRPr>
        </a:p>
      </dgm:t>
    </dgm:pt>
    <dgm:pt modelId="{D49DF0B6-B9CE-4509-8B01-45F86CB48602}" type="parTrans" cxnId="{D849ADFA-1F13-4AB4-9702-AFA2DEBAA85F}">
      <dgm:prSet/>
      <dgm:spPr/>
      <dgm:t>
        <a:bodyPr/>
        <a:lstStyle/>
        <a:p>
          <a:endParaRPr lang="en-BE"/>
        </a:p>
      </dgm:t>
    </dgm:pt>
    <dgm:pt modelId="{C9776B11-2F47-4372-BFFD-8AA0261377E3}" type="sibTrans" cxnId="{D849ADFA-1F13-4AB4-9702-AFA2DEBAA85F}">
      <dgm:prSet/>
      <dgm:spPr/>
      <dgm:t>
        <a:bodyPr/>
        <a:lstStyle/>
        <a:p>
          <a:endParaRPr lang="en-BE"/>
        </a:p>
      </dgm:t>
    </dgm:pt>
    <dgm:pt modelId="{B12EF261-72B5-4C14-8AED-7EEB168FB562}">
      <dgm:prSet phldrT="[Text]" custT="1"/>
      <dgm:spPr/>
      <dgm:t>
        <a:bodyPr/>
        <a:lstStyle/>
        <a:p>
          <a:pPr>
            <a:buFontTx/>
            <a:buBlip>
              <a:blip xmlns:r="http://schemas.openxmlformats.org/officeDocument/2006/relationships" r:embed="rId1"/>
            </a:buBlip>
          </a:pPr>
          <a:r>
            <a:rPr lang="fr-FR" sz="1800" dirty="0">
              <a:latin typeface="Arial" panose="020B0604020202020204" pitchFamily="34" charset="0"/>
              <a:cs typeface="Arial" panose="020B0604020202020204" pitchFamily="34" charset="0"/>
            </a:rPr>
            <a:t>365 followers on Facebook </a:t>
          </a:r>
          <a:r>
            <a:rPr lang="fr-FR" sz="1400" dirty="0">
              <a:latin typeface="Arial" panose="020B0604020202020204" pitchFamily="34" charset="0"/>
              <a:cs typeface="Arial" panose="020B0604020202020204" pitchFamily="34" charset="0"/>
            </a:rPr>
            <a:t>(325 as of 29/10/2021)</a:t>
          </a:r>
          <a:endParaRPr lang="en-BE" sz="1400" dirty="0"/>
        </a:p>
      </dgm:t>
    </dgm:pt>
    <dgm:pt modelId="{A1CDDC43-8404-4595-96DC-70C12EF8F22F}" type="parTrans" cxnId="{3C43AD47-7734-4372-ABC8-E53A83FD8922}">
      <dgm:prSet/>
      <dgm:spPr/>
      <dgm:t>
        <a:bodyPr/>
        <a:lstStyle/>
        <a:p>
          <a:endParaRPr lang="en-BE"/>
        </a:p>
      </dgm:t>
    </dgm:pt>
    <dgm:pt modelId="{07C6B357-EA30-423F-826D-D6F3B9CEB0F2}" type="sibTrans" cxnId="{3C43AD47-7734-4372-ABC8-E53A83FD8922}">
      <dgm:prSet/>
      <dgm:spPr/>
      <dgm:t>
        <a:bodyPr/>
        <a:lstStyle/>
        <a:p>
          <a:endParaRPr lang="en-BE"/>
        </a:p>
      </dgm:t>
    </dgm:pt>
    <dgm:pt modelId="{EC29E00A-D31C-424F-A2CE-37B8548E6B4C}">
      <dgm:prSet phldrT="[Text]" custT="1"/>
      <dgm:spPr/>
      <dgm:t>
        <a:bodyPr/>
        <a:lstStyle/>
        <a:p>
          <a:pPr>
            <a:buFontTx/>
            <a:buBlip>
              <a:blip xmlns:r="http://schemas.openxmlformats.org/officeDocument/2006/relationships" r:embed="rId1"/>
            </a:buBlip>
          </a:pPr>
          <a:r>
            <a:rPr lang="en-GB" sz="1800" dirty="0">
              <a:effectLst/>
              <a:latin typeface="Arial" panose="020B0604020202020204" pitchFamily="34" charset="0"/>
              <a:ea typeface="Calibri" panose="020F0502020204030204" pitchFamily="34" charset="0"/>
              <a:cs typeface="Arial" panose="020B0604020202020204" pitchFamily="34" charset="0"/>
            </a:rPr>
            <a:t>542 followers on LinkedIn </a:t>
          </a:r>
          <a:r>
            <a:rPr lang="en-GB" sz="1400" dirty="0">
              <a:effectLst/>
              <a:latin typeface="Arial" panose="020B0604020202020204" pitchFamily="34" charset="0"/>
              <a:ea typeface="Calibri" panose="020F0502020204030204" pitchFamily="34" charset="0"/>
              <a:cs typeface="Arial" panose="020B0604020202020204" pitchFamily="34" charset="0"/>
            </a:rPr>
            <a:t>(462 as of 29/10/2021)</a:t>
          </a:r>
          <a:endParaRPr lang="en-BE" sz="1400" dirty="0"/>
        </a:p>
      </dgm:t>
    </dgm:pt>
    <dgm:pt modelId="{8BB8F248-3779-4CD8-924B-DE313C49AC94}" type="parTrans" cxnId="{5C72AE5F-6839-47AD-B3E3-F3B0EF04AB83}">
      <dgm:prSet/>
      <dgm:spPr/>
      <dgm:t>
        <a:bodyPr/>
        <a:lstStyle/>
        <a:p>
          <a:endParaRPr lang="en-BE"/>
        </a:p>
      </dgm:t>
    </dgm:pt>
    <dgm:pt modelId="{A193057F-4A8C-4120-B5D4-F5EE8C62F25E}" type="sibTrans" cxnId="{5C72AE5F-6839-47AD-B3E3-F3B0EF04AB83}">
      <dgm:prSet/>
      <dgm:spPr/>
      <dgm:t>
        <a:bodyPr/>
        <a:lstStyle/>
        <a:p>
          <a:endParaRPr lang="en-BE"/>
        </a:p>
      </dgm:t>
    </dgm:pt>
    <dgm:pt modelId="{7543E650-5D3C-40FA-8B5F-08DECD842A92}">
      <dgm:prSet phldrT="[Text]" custT="1"/>
      <dgm:spPr/>
      <dgm:t>
        <a:bodyPr/>
        <a:lstStyle/>
        <a:p>
          <a:pPr>
            <a:buFontTx/>
            <a:buBlip>
              <a:blip xmlns:r="http://schemas.openxmlformats.org/officeDocument/2006/relationships" r:embed="rId1"/>
            </a:buBlip>
          </a:pPr>
          <a:r>
            <a:rPr lang="en-GB" sz="1800" dirty="0">
              <a:latin typeface="Arial" panose="020B0604020202020204" pitchFamily="34" charset="0"/>
              <a:cs typeface="Arial" panose="020B0604020202020204" pitchFamily="34" charset="0"/>
            </a:rPr>
            <a:t>EARLALL Insights, quarterly launched</a:t>
          </a:r>
          <a:endParaRPr lang="en-BE" sz="1800" dirty="0">
            <a:latin typeface="Arial" panose="020B0604020202020204" pitchFamily="34" charset="0"/>
            <a:cs typeface="Arial" panose="020B0604020202020204" pitchFamily="34" charset="0"/>
          </a:endParaRPr>
        </a:p>
      </dgm:t>
    </dgm:pt>
    <dgm:pt modelId="{32806F92-D02D-44C9-8CE7-94E22ABBE2CF}" type="parTrans" cxnId="{1EA765DB-17F3-4B73-BF7D-EAFD0F87D2AE}">
      <dgm:prSet/>
      <dgm:spPr/>
      <dgm:t>
        <a:bodyPr/>
        <a:lstStyle/>
        <a:p>
          <a:endParaRPr lang="en-BE"/>
        </a:p>
      </dgm:t>
    </dgm:pt>
    <dgm:pt modelId="{3433431B-0FF8-4DDF-9C9C-1DB5D3533DAF}" type="sibTrans" cxnId="{1EA765DB-17F3-4B73-BF7D-EAFD0F87D2AE}">
      <dgm:prSet/>
      <dgm:spPr/>
      <dgm:t>
        <a:bodyPr/>
        <a:lstStyle/>
        <a:p>
          <a:endParaRPr lang="en-BE"/>
        </a:p>
      </dgm:t>
    </dgm:pt>
    <dgm:pt modelId="{7EC1696E-761D-40DE-9261-25D1A5B6A286}">
      <dgm:prSet phldrT="[Text]" custT="1"/>
      <dgm:spPr/>
      <dgm:t>
        <a:bodyPr/>
        <a:lstStyle/>
        <a:p>
          <a:pPr>
            <a:buFontTx/>
            <a:buBlip>
              <a:blip xmlns:r="http://schemas.openxmlformats.org/officeDocument/2006/relationships" r:embed="rId1"/>
            </a:buBlip>
          </a:pPr>
          <a:r>
            <a:rPr lang="en-GB" sz="1800" dirty="0">
              <a:latin typeface="Arial" panose="020B0604020202020204" pitchFamily="34" charset="0"/>
              <a:cs typeface="Arial" panose="020B0604020202020204" pitchFamily="34" charset="0"/>
            </a:rPr>
            <a:t>EARLALL EU Monitoring, monthly launched</a:t>
          </a:r>
          <a:endParaRPr lang="en-BE" sz="1800" dirty="0">
            <a:latin typeface="Arial" panose="020B0604020202020204" pitchFamily="34" charset="0"/>
            <a:cs typeface="Arial" panose="020B0604020202020204" pitchFamily="34" charset="0"/>
          </a:endParaRPr>
        </a:p>
      </dgm:t>
    </dgm:pt>
    <dgm:pt modelId="{2230EE78-18F3-42DF-B357-927D1925E4C9}" type="parTrans" cxnId="{FCF1B445-4CF8-46BB-83A8-A5176DAD1337}">
      <dgm:prSet/>
      <dgm:spPr/>
      <dgm:t>
        <a:bodyPr/>
        <a:lstStyle/>
        <a:p>
          <a:endParaRPr lang="en-BE"/>
        </a:p>
      </dgm:t>
    </dgm:pt>
    <dgm:pt modelId="{BF6BB71E-CB5B-4EB1-8A2C-155881C6DE2A}" type="sibTrans" cxnId="{FCF1B445-4CF8-46BB-83A8-A5176DAD1337}">
      <dgm:prSet/>
      <dgm:spPr/>
      <dgm:t>
        <a:bodyPr/>
        <a:lstStyle/>
        <a:p>
          <a:endParaRPr lang="en-BE"/>
        </a:p>
      </dgm:t>
    </dgm:pt>
    <dgm:pt modelId="{965EB39C-20E4-498A-BB9E-D81D6ED7B5B7}" type="pres">
      <dgm:prSet presAssocID="{FA3BFFA3-8BED-4A23-BF66-A0EAA28E0191}" presName="Name0" presStyleCnt="0">
        <dgm:presLayoutVars>
          <dgm:chMax/>
          <dgm:chPref val="3"/>
          <dgm:dir/>
          <dgm:animOne val="branch"/>
          <dgm:animLvl val="lvl"/>
        </dgm:presLayoutVars>
      </dgm:prSet>
      <dgm:spPr/>
    </dgm:pt>
    <dgm:pt modelId="{3D09EC9D-3F81-4859-8CC5-9647DBE66CE0}" type="pres">
      <dgm:prSet presAssocID="{28865137-8ED5-4B32-9ECD-1737A768A810}" presName="composite" presStyleCnt="0"/>
      <dgm:spPr/>
    </dgm:pt>
    <dgm:pt modelId="{0B1BC302-A1FD-41D3-9A2C-593CF0E32FB1}" type="pres">
      <dgm:prSet presAssocID="{28865137-8ED5-4B32-9ECD-1737A768A810}" presName="FirstChild" presStyleLbl="revTx" presStyleIdx="0" presStyleCnt="6">
        <dgm:presLayoutVars>
          <dgm:chMax val="0"/>
          <dgm:chPref val="0"/>
          <dgm:bulletEnabled val="1"/>
        </dgm:presLayoutVars>
      </dgm:prSet>
      <dgm:spPr/>
    </dgm:pt>
    <dgm:pt modelId="{3CE65955-ECF6-405D-9297-CEE11DB419C2}" type="pres">
      <dgm:prSet presAssocID="{28865137-8ED5-4B32-9ECD-1737A768A810}" presName="Parent" presStyleLbl="alignNode1" presStyleIdx="0" presStyleCnt="3">
        <dgm:presLayoutVars>
          <dgm:chMax val="3"/>
          <dgm:chPref val="3"/>
          <dgm:bulletEnabled val="1"/>
        </dgm:presLayoutVars>
      </dgm:prSet>
      <dgm:spPr/>
    </dgm:pt>
    <dgm:pt modelId="{EF669325-DB5E-4E49-AC83-882070407A8A}" type="pres">
      <dgm:prSet presAssocID="{28865137-8ED5-4B32-9ECD-1737A768A810}" presName="Accent" presStyleLbl="parChTrans1D1" presStyleIdx="0" presStyleCnt="3"/>
      <dgm:spPr/>
    </dgm:pt>
    <dgm:pt modelId="{453EDD06-3503-4AA9-8D3C-E63A7EDEF302}" type="pres">
      <dgm:prSet presAssocID="{28865137-8ED5-4B32-9ECD-1737A768A810}" presName="Child" presStyleLbl="revTx" presStyleIdx="1" presStyleCnt="6">
        <dgm:presLayoutVars>
          <dgm:chMax val="0"/>
          <dgm:chPref val="0"/>
          <dgm:bulletEnabled val="1"/>
        </dgm:presLayoutVars>
      </dgm:prSet>
      <dgm:spPr/>
    </dgm:pt>
    <dgm:pt modelId="{171B6185-75B4-41DC-BDEB-5B83A47F6CD8}" type="pres">
      <dgm:prSet presAssocID="{F95D3888-9242-426B-8C41-2FB2E5660733}" presName="sibTrans" presStyleCnt="0"/>
      <dgm:spPr/>
    </dgm:pt>
    <dgm:pt modelId="{34AEA6A7-8094-4376-A99F-4F1FDF79F1FE}" type="pres">
      <dgm:prSet presAssocID="{B07B9743-C130-4A88-B40B-BE1E0A5B7A5D}" presName="composite" presStyleCnt="0"/>
      <dgm:spPr/>
    </dgm:pt>
    <dgm:pt modelId="{F788606B-AAA1-4B57-86CC-D17E7A930EC5}" type="pres">
      <dgm:prSet presAssocID="{B07B9743-C130-4A88-B40B-BE1E0A5B7A5D}" presName="FirstChild" presStyleLbl="revTx" presStyleIdx="2" presStyleCnt="6">
        <dgm:presLayoutVars>
          <dgm:chMax val="0"/>
          <dgm:chPref val="0"/>
          <dgm:bulletEnabled val="1"/>
        </dgm:presLayoutVars>
      </dgm:prSet>
      <dgm:spPr/>
    </dgm:pt>
    <dgm:pt modelId="{21B6946E-B67C-45E5-944B-FCD8D4DEA770}" type="pres">
      <dgm:prSet presAssocID="{B07B9743-C130-4A88-B40B-BE1E0A5B7A5D}" presName="Parent" presStyleLbl="alignNode1" presStyleIdx="1" presStyleCnt="3">
        <dgm:presLayoutVars>
          <dgm:chMax val="3"/>
          <dgm:chPref val="3"/>
          <dgm:bulletEnabled val="1"/>
        </dgm:presLayoutVars>
      </dgm:prSet>
      <dgm:spPr/>
    </dgm:pt>
    <dgm:pt modelId="{61EE085E-5F19-48B9-9B13-105AB10F64B7}" type="pres">
      <dgm:prSet presAssocID="{B07B9743-C130-4A88-B40B-BE1E0A5B7A5D}" presName="Accent" presStyleLbl="parChTrans1D1" presStyleIdx="1" presStyleCnt="3"/>
      <dgm:spPr/>
    </dgm:pt>
    <dgm:pt modelId="{24B6C5B2-DC7D-4E44-910C-B4899652464C}" type="pres">
      <dgm:prSet presAssocID="{B07B9743-C130-4A88-B40B-BE1E0A5B7A5D}" presName="Child" presStyleLbl="revTx" presStyleIdx="3" presStyleCnt="6" custScaleY="44510">
        <dgm:presLayoutVars>
          <dgm:chMax val="0"/>
          <dgm:chPref val="0"/>
          <dgm:bulletEnabled val="1"/>
        </dgm:presLayoutVars>
      </dgm:prSet>
      <dgm:spPr/>
    </dgm:pt>
    <dgm:pt modelId="{24EBEA05-4A43-42F7-A39A-284C0726A599}" type="pres">
      <dgm:prSet presAssocID="{B07DB71C-DD5F-4222-A0E2-67C5336A9FE6}" presName="sibTrans" presStyleCnt="0"/>
      <dgm:spPr/>
    </dgm:pt>
    <dgm:pt modelId="{C06B58A8-6C96-4B93-85F1-B479C974DFE5}" type="pres">
      <dgm:prSet presAssocID="{3F13A564-4970-4BB3-9A2B-2C8B41946ECA}" presName="composite" presStyleCnt="0"/>
      <dgm:spPr/>
    </dgm:pt>
    <dgm:pt modelId="{115C969B-640D-4689-9628-68BEB9225A0D}" type="pres">
      <dgm:prSet presAssocID="{3F13A564-4970-4BB3-9A2B-2C8B41946ECA}" presName="FirstChild" presStyleLbl="revTx" presStyleIdx="4" presStyleCnt="6">
        <dgm:presLayoutVars>
          <dgm:chMax val="0"/>
          <dgm:chPref val="0"/>
          <dgm:bulletEnabled val="1"/>
        </dgm:presLayoutVars>
      </dgm:prSet>
      <dgm:spPr/>
    </dgm:pt>
    <dgm:pt modelId="{17408E2F-6252-423D-9FC5-C40823997095}" type="pres">
      <dgm:prSet presAssocID="{3F13A564-4970-4BB3-9A2B-2C8B41946ECA}" presName="Parent" presStyleLbl="alignNode1" presStyleIdx="2" presStyleCnt="3">
        <dgm:presLayoutVars>
          <dgm:chMax val="3"/>
          <dgm:chPref val="3"/>
          <dgm:bulletEnabled val="1"/>
        </dgm:presLayoutVars>
      </dgm:prSet>
      <dgm:spPr/>
    </dgm:pt>
    <dgm:pt modelId="{981E8CAF-5EED-4613-80BE-1BD672C61CFC}" type="pres">
      <dgm:prSet presAssocID="{3F13A564-4970-4BB3-9A2B-2C8B41946ECA}" presName="Accent" presStyleLbl="parChTrans1D1" presStyleIdx="2" presStyleCnt="3"/>
      <dgm:spPr/>
    </dgm:pt>
    <dgm:pt modelId="{F95C14AB-5BBF-4821-83E9-9E5C91F87B89}" type="pres">
      <dgm:prSet presAssocID="{3F13A564-4970-4BB3-9A2B-2C8B41946ECA}" presName="Child" presStyleLbl="revTx" presStyleIdx="5" presStyleCnt="6">
        <dgm:presLayoutVars>
          <dgm:chMax val="0"/>
          <dgm:chPref val="0"/>
          <dgm:bulletEnabled val="1"/>
        </dgm:presLayoutVars>
      </dgm:prSet>
      <dgm:spPr/>
    </dgm:pt>
  </dgm:ptLst>
  <dgm:cxnLst>
    <dgm:cxn modelId="{B2C76919-E092-4BBA-91AC-257DE6FD8C1B}" type="presOf" srcId="{FA3BFFA3-8BED-4A23-BF66-A0EAA28E0191}" destId="{965EB39C-20E4-498A-BB9E-D81D6ED7B5B7}" srcOrd="0" destOrd="0" presId="urn:microsoft.com/office/officeart/2011/layout/TabList"/>
    <dgm:cxn modelId="{A091DD29-A5A9-44F9-8773-D1655CE37520}" type="presOf" srcId="{B07B9743-C130-4A88-B40B-BE1E0A5B7A5D}" destId="{21B6946E-B67C-45E5-944B-FCD8D4DEA770}" srcOrd="0" destOrd="0" presId="urn:microsoft.com/office/officeart/2011/layout/TabList"/>
    <dgm:cxn modelId="{3DE8B65D-E166-41EB-9021-827CDB9378A7}" srcId="{28865137-8ED5-4B32-9ECD-1737A768A810}" destId="{62A65A7E-48BF-412C-912D-C2681B607C68}" srcOrd="0" destOrd="0" parTransId="{194B038E-D527-4AB5-B7DF-6BB640680D52}" sibTransId="{26409942-83D3-4C11-BB51-5FE25EC3BEF3}"/>
    <dgm:cxn modelId="{5C72AE5F-6839-47AD-B3E3-F3B0EF04AB83}" srcId="{28865137-8ED5-4B32-9ECD-1737A768A810}" destId="{EC29E00A-D31C-424F-A2CE-37B8548E6B4C}" srcOrd="3" destOrd="0" parTransId="{8BB8F248-3779-4CD8-924B-DE313C49AC94}" sibTransId="{A193057F-4A8C-4120-B5D4-F5EE8C62F25E}"/>
    <dgm:cxn modelId="{FEE89041-E229-4BE4-9159-79A8B7BFAA55}" srcId="{3F13A564-4970-4BB3-9A2B-2C8B41946ECA}" destId="{6B18EAA9-B018-42F1-B5EC-507362322383}" srcOrd="0" destOrd="0" parTransId="{C9D8633D-183D-4D9F-8F50-E8F161A2A53E}" sibTransId="{C36D26EF-3413-4014-A7C5-134B1BF1733B}"/>
    <dgm:cxn modelId="{FCF1B445-4CF8-46BB-83A8-A5176DAD1337}" srcId="{3F13A564-4970-4BB3-9A2B-2C8B41946ECA}" destId="{7EC1696E-761D-40DE-9261-25D1A5B6A286}" srcOrd="3" destOrd="0" parTransId="{2230EE78-18F3-42DF-B357-927D1925E4C9}" sibTransId="{BF6BB71E-CB5B-4EB1-8A2C-155881C6DE2A}"/>
    <dgm:cxn modelId="{3C43AD47-7734-4372-ABC8-E53A83FD8922}" srcId="{28865137-8ED5-4B32-9ECD-1737A768A810}" destId="{B12EF261-72B5-4C14-8AED-7EEB168FB562}" srcOrd="2" destOrd="0" parTransId="{A1CDDC43-8404-4595-96DC-70C12EF8F22F}" sibTransId="{07C6B357-EA30-423F-826D-D6F3B9CEB0F2}"/>
    <dgm:cxn modelId="{6C70F74B-C8D6-46F1-BBD7-6D2E5B43533D}" srcId="{B07B9743-C130-4A88-B40B-BE1E0A5B7A5D}" destId="{DA647354-45F5-40F8-8601-ADE633271CCF}" srcOrd="1" destOrd="0" parTransId="{7522FC60-AA06-44A9-895C-E057C8139A24}" sibTransId="{2FB491F2-EE87-4EE4-B2C0-EB905078D817}"/>
    <dgm:cxn modelId="{60BD2752-49FB-49DF-92AA-DFB2304A4038}" srcId="{28865137-8ED5-4B32-9ECD-1737A768A810}" destId="{2EB59AC4-4B62-4587-83BD-FA585ACBC5A4}" srcOrd="1" destOrd="0" parTransId="{D5677A8F-5155-42F6-BCB4-BA65D6CCCF3A}" sibTransId="{F24E3F2A-AA90-4688-AED2-8605F59FC350}"/>
    <dgm:cxn modelId="{7F3AAC90-8E61-432D-9514-396710210772}" srcId="{B07B9743-C130-4A88-B40B-BE1E0A5B7A5D}" destId="{A2CD9CE0-9765-4AAA-AADC-03A07C8150F9}" srcOrd="0" destOrd="0" parTransId="{2DC001EF-5FBB-4EB0-822E-4A16B8D50CCE}" sibTransId="{A01E4A74-2907-4B4B-BD41-98E18DFC3224}"/>
    <dgm:cxn modelId="{6CBCEF92-1424-494E-9E6E-00368C726252}" type="presOf" srcId="{3142008C-8E26-4173-A032-82A8AE01522D}" destId="{F95C14AB-5BBF-4821-83E9-9E5C91F87B89}" srcOrd="0" destOrd="0" presId="urn:microsoft.com/office/officeart/2011/layout/TabList"/>
    <dgm:cxn modelId="{FAAA039C-ED61-47A0-81B8-3E7937A8E9FD}" type="presOf" srcId="{DA647354-45F5-40F8-8601-ADE633271CCF}" destId="{24B6C5B2-DC7D-4E44-910C-B4899652464C}" srcOrd="0" destOrd="0" presId="urn:microsoft.com/office/officeart/2011/layout/TabList"/>
    <dgm:cxn modelId="{B7D19AAB-AFD9-4750-BCAF-3E56A7D788CF}" type="presOf" srcId="{28865137-8ED5-4B32-9ECD-1737A768A810}" destId="{3CE65955-ECF6-405D-9297-CEE11DB419C2}" srcOrd="0" destOrd="0" presId="urn:microsoft.com/office/officeart/2011/layout/TabList"/>
    <dgm:cxn modelId="{8E1B86AF-9274-4D30-A471-F3532EF01667}" type="presOf" srcId="{62A65A7E-48BF-412C-912D-C2681B607C68}" destId="{0B1BC302-A1FD-41D3-9A2C-593CF0E32FB1}" srcOrd="0" destOrd="0" presId="urn:microsoft.com/office/officeart/2011/layout/TabList"/>
    <dgm:cxn modelId="{10B02BB3-00B9-4C2A-A02D-DF76EF710C0D}" type="presOf" srcId="{B12EF261-72B5-4C14-8AED-7EEB168FB562}" destId="{453EDD06-3503-4AA9-8D3C-E63A7EDEF302}" srcOrd="0" destOrd="1" presId="urn:microsoft.com/office/officeart/2011/layout/TabList"/>
    <dgm:cxn modelId="{B44CE3B8-3670-44F7-8BC4-53982FCB94BA}" srcId="{FA3BFFA3-8BED-4A23-BF66-A0EAA28E0191}" destId="{28865137-8ED5-4B32-9ECD-1737A768A810}" srcOrd="0" destOrd="0" parTransId="{4E7A9A27-E20E-4A12-8591-6DED290A6FA2}" sibTransId="{F95D3888-9242-426B-8C41-2FB2E5660733}"/>
    <dgm:cxn modelId="{CC3E9EBA-B313-4142-80AB-32943E86EC2D}" srcId="{FA3BFFA3-8BED-4A23-BF66-A0EAA28E0191}" destId="{3F13A564-4970-4BB3-9A2B-2C8B41946ECA}" srcOrd="2" destOrd="0" parTransId="{AD51090B-E417-4F4C-B655-031EA998CBCE}" sibTransId="{0627C8F9-4316-4FF9-ADC3-AA394666A618}"/>
    <dgm:cxn modelId="{1C629DC4-AC14-48F9-98A3-B21D2A3756C8}" type="presOf" srcId="{7543E650-5D3C-40FA-8B5F-08DECD842A92}" destId="{F95C14AB-5BBF-4821-83E9-9E5C91F87B89}" srcOrd="0" destOrd="1" presId="urn:microsoft.com/office/officeart/2011/layout/TabList"/>
    <dgm:cxn modelId="{878EA2C5-0103-4921-9B10-53635F52FD89}" type="presOf" srcId="{7EC1696E-761D-40DE-9261-25D1A5B6A286}" destId="{F95C14AB-5BBF-4821-83E9-9E5C91F87B89}" srcOrd="0" destOrd="2" presId="urn:microsoft.com/office/officeart/2011/layout/TabList"/>
    <dgm:cxn modelId="{469674CA-C9CA-4076-B911-D524C33E96EF}" type="presOf" srcId="{A2CD9CE0-9765-4AAA-AADC-03A07C8150F9}" destId="{F788606B-AAA1-4B57-86CC-D17E7A930EC5}" srcOrd="0" destOrd="0" presId="urn:microsoft.com/office/officeart/2011/layout/TabList"/>
    <dgm:cxn modelId="{1EA765DB-17F3-4B73-BF7D-EAFD0F87D2AE}" srcId="{3F13A564-4970-4BB3-9A2B-2C8B41946ECA}" destId="{7543E650-5D3C-40FA-8B5F-08DECD842A92}" srcOrd="2" destOrd="0" parTransId="{32806F92-D02D-44C9-8CE7-94E22ABBE2CF}" sibTransId="{3433431B-0FF8-4DDF-9C9C-1DB5D3533DAF}"/>
    <dgm:cxn modelId="{A0C963EC-7FC8-479F-A626-4CF7074C7E22}" type="presOf" srcId="{3F13A564-4970-4BB3-9A2B-2C8B41946ECA}" destId="{17408E2F-6252-423D-9FC5-C40823997095}" srcOrd="0" destOrd="0" presId="urn:microsoft.com/office/officeart/2011/layout/TabList"/>
    <dgm:cxn modelId="{83CD76F0-55D2-4316-85BA-0B46ED9AA774}" type="presOf" srcId="{2EB59AC4-4B62-4587-83BD-FA585ACBC5A4}" destId="{453EDD06-3503-4AA9-8D3C-E63A7EDEF302}" srcOrd="0" destOrd="0" presId="urn:microsoft.com/office/officeart/2011/layout/TabList"/>
    <dgm:cxn modelId="{4D27DBF1-8087-42B9-8B8F-60843FB4ABA9}" type="presOf" srcId="{EC29E00A-D31C-424F-A2CE-37B8548E6B4C}" destId="{453EDD06-3503-4AA9-8D3C-E63A7EDEF302}" srcOrd="0" destOrd="2" presId="urn:microsoft.com/office/officeart/2011/layout/TabList"/>
    <dgm:cxn modelId="{D849ADFA-1F13-4AB4-9702-AFA2DEBAA85F}" srcId="{3F13A564-4970-4BB3-9A2B-2C8B41946ECA}" destId="{3142008C-8E26-4173-A032-82A8AE01522D}" srcOrd="1" destOrd="0" parTransId="{D49DF0B6-B9CE-4509-8B01-45F86CB48602}" sibTransId="{C9776B11-2F47-4372-BFFD-8AA0261377E3}"/>
    <dgm:cxn modelId="{F7EFF3FE-F102-4806-8E4A-03733FAC2E5F}" type="presOf" srcId="{6B18EAA9-B018-42F1-B5EC-507362322383}" destId="{115C969B-640D-4689-9628-68BEB9225A0D}" srcOrd="0" destOrd="0" presId="urn:microsoft.com/office/officeart/2011/layout/TabList"/>
    <dgm:cxn modelId="{0519BFFF-8E13-4AC3-BC7E-8A7BB1B0DDE1}" srcId="{FA3BFFA3-8BED-4A23-BF66-A0EAA28E0191}" destId="{B07B9743-C130-4A88-B40B-BE1E0A5B7A5D}" srcOrd="1" destOrd="0" parTransId="{96FC8147-6B2E-4FEC-AD63-E5FF515835C4}" sibTransId="{B07DB71C-DD5F-4222-A0E2-67C5336A9FE6}"/>
    <dgm:cxn modelId="{E0E5E90D-C5E3-4A7A-BEC3-F35CD6226CA6}" type="presParOf" srcId="{965EB39C-20E4-498A-BB9E-D81D6ED7B5B7}" destId="{3D09EC9D-3F81-4859-8CC5-9647DBE66CE0}" srcOrd="0" destOrd="0" presId="urn:microsoft.com/office/officeart/2011/layout/TabList"/>
    <dgm:cxn modelId="{0255F2DD-B6CF-4595-A25B-4178104E49C7}" type="presParOf" srcId="{3D09EC9D-3F81-4859-8CC5-9647DBE66CE0}" destId="{0B1BC302-A1FD-41D3-9A2C-593CF0E32FB1}" srcOrd="0" destOrd="0" presId="urn:microsoft.com/office/officeart/2011/layout/TabList"/>
    <dgm:cxn modelId="{48B8B8F2-EE84-4FC2-8021-899C7BAE1EFD}" type="presParOf" srcId="{3D09EC9D-3F81-4859-8CC5-9647DBE66CE0}" destId="{3CE65955-ECF6-405D-9297-CEE11DB419C2}" srcOrd="1" destOrd="0" presId="urn:microsoft.com/office/officeart/2011/layout/TabList"/>
    <dgm:cxn modelId="{9E09D3C2-52C5-4E44-8088-9A908D408008}" type="presParOf" srcId="{3D09EC9D-3F81-4859-8CC5-9647DBE66CE0}" destId="{EF669325-DB5E-4E49-AC83-882070407A8A}" srcOrd="2" destOrd="0" presId="urn:microsoft.com/office/officeart/2011/layout/TabList"/>
    <dgm:cxn modelId="{05A41FB0-BBD8-49AF-A6D5-521AAF5F4C26}" type="presParOf" srcId="{965EB39C-20E4-498A-BB9E-D81D6ED7B5B7}" destId="{453EDD06-3503-4AA9-8D3C-E63A7EDEF302}" srcOrd="1" destOrd="0" presId="urn:microsoft.com/office/officeart/2011/layout/TabList"/>
    <dgm:cxn modelId="{ED921C83-A754-4223-87A4-32CFE1B1959B}" type="presParOf" srcId="{965EB39C-20E4-498A-BB9E-D81D6ED7B5B7}" destId="{171B6185-75B4-41DC-BDEB-5B83A47F6CD8}" srcOrd="2" destOrd="0" presId="urn:microsoft.com/office/officeart/2011/layout/TabList"/>
    <dgm:cxn modelId="{FA5B76DC-C6AD-4DD8-B2EE-4BD126DBFDCC}" type="presParOf" srcId="{965EB39C-20E4-498A-BB9E-D81D6ED7B5B7}" destId="{34AEA6A7-8094-4376-A99F-4F1FDF79F1FE}" srcOrd="3" destOrd="0" presId="urn:microsoft.com/office/officeart/2011/layout/TabList"/>
    <dgm:cxn modelId="{480E0D46-C60C-405C-A25B-1DB8A73106AD}" type="presParOf" srcId="{34AEA6A7-8094-4376-A99F-4F1FDF79F1FE}" destId="{F788606B-AAA1-4B57-86CC-D17E7A930EC5}" srcOrd="0" destOrd="0" presId="urn:microsoft.com/office/officeart/2011/layout/TabList"/>
    <dgm:cxn modelId="{A8CC334A-6FD8-47E3-85D4-5366C52703E3}" type="presParOf" srcId="{34AEA6A7-8094-4376-A99F-4F1FDF79F1FE}" destId="{21B6946E-B67C-45E5-944B-FCD8D4DEA770}" srcOrd="1" destOrd="0" presId="urn:microsoft.com/office/officeart/2011/layout/TabList"/>
    <dgm:cxn modelId="{2B7E4BB4-9DBF-4D82-B142-49E4BE2089FA}" type="presParOf" srcId="{34AEA6A7-8094-4376-A99F-4F1FDF79F1FE}" destId="{61EE085E-5F19-48B9-9B13-105AB10F64B7}" srcOrd="2" destOrd="0" presId="urn:microsoft.com/office/officeart/2011/layout/TabList"/>
    <dgm:cxn modelId="{1A52A224-3E0B-4E0A-B23E-6EA8CA18072D}" type="presParOf" srcId="{965EB39C-20E4-498A-BB9E-D81D6ED7B5B7}" destId="{24B6C5B2-DC7D-4E44-910C-B4899652464C}" srcOrd="4" destOrd="0" presId="urn:microsoft.com/office/officeart/2011/layout/TabList"/>
    <dgm:cxn modelId="{671200B9-0D4D-486D-8D40-592D6ABEB588}" type="presParOf" srcId="{965EB39C-20E4-498A-BB9E-D81D6ED7B5B7}" destId="{24EBEA05-4A43-42F7-A39A-284C0726A599}" srcOrd="5" destOrd="0" presId="urn:microsoft.com/office/officeart/2011/layout/TabList"/>
    <dgm:cxn modelId="{A492E56A-C6F1-4FBB-A6CA-9926A5E63DA7}" type="presParOf" srcId="{965EB39C-20E4-498A-BB9E-D81D6ED7B5B7}" destId="{C06B58A8-6C96-4B93-85F1-B479C974DFE5}" srcOrd="6" destOrd="0" presId="urn:microsoft.com/office/officeart/2011/layout/TabList"/>
    <dgm:cxn modelId="{2FDF85B4-E178-409C-A4A9-231EB46F886E}" type="presParOf" srcId="{C06B58A8-6C96-4B93-85F1-B479C974DFE5}" destId="{115C969B-640D-4689-9628-68BEB9225A0D}" srcOrd="0" destOrd="0" presId="urn:microsoft.com/office/officeart/2011/layout/TabList"/>
    <dgm:cxn modelId="{4389B401-5150-4EE4-B5BE-28DBCF32B1D2}" type="presParOf" srcId="{C06B58A8-6C96-4B93-85F1-B479C974DFE5}" destId="{17408E2F-6252-423D-9FC5-C40823997095}" srcOrd="1" destOrd="0" presId="urn:microsoft.com/office/officeart/2011/layout/TabList"/>
    <dgm:cxn modelId="{1901C0FD-B9C2-4AAF-9848-A5DDC7C0670E}" type="presParOf" srcId="{C06B58A8-6C96-4B93-85F1-B479C974DFE5}" destId="{981E8CAF-5EED-4613-80BE-1BD672C61CFC}" srcOrd="2" destOrd="0" presId="urn:microsoft.com/office/officeart/2011/layout/TabList"/>
    <dgm:cxn modelId="{1E462902-C2EE-4B3D-B2F2-BF4F8B91DC82}" type="presParOf" srcId="{965EB39C-20E4-498A-BB9E-D81D6ED7B5B7}" destId="{F95C14AB-5BBF-4821-83E9-9E5C91F87B89}"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D6C0B-BC75-784B-9E51-7BDFB47DA486}">
      <dsp:nvSpPr>
        <dsp:cNvPr id="0" name=""/>
        <dsp:cNvSpPr/>
      </dsp:nvSpPr>
      <dsp:spPr>
        <a:xfrm>
          <a:off x="3364992" y="2177"/>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kern="1200" dirty="0"/>
            <a:t>POLICY</a:t>
          </a:r>
        </a:p>
      </dsp:txBody>
      <dsp:txXfrm>
        <a:off x="3416125" y="53310"/>
        <a:ext cx="3683350" cy="945199"/>
      </dsp:txXfrm>
    </dsp:sp>
    <dsp:sp modelId="{3633D3A5-EFBB-8948-8BA1-E8AE314D32C6}">
      <dsp:nvSpPr>
        <dsp:cNvPr id="0" name=""/>
        <dsp:cNvSpPr/>
      </dsp:nvSpPr>
      <dsp:spPr>
        <a:xfrm>
          <a:off x="3364992" y="1102016"/>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kern="1200" dirty="0"/>
            <a:t>PROJECTS</a:t>
          </a:r>
        </a:p>
      </dsp:txBody>
      <dsp:txXfrm>
        <a:off x="3416125" y="1153149"/>
        <a:ext cx="3683350" cy="945199"/>
      </dsp:txXfrm>
    </dsp:sp>
    <dsp:sp modelId="{C23A0446-CE84-DE40-9C45-88D54061C404}">
      <dsp:nvSpPr>
        <dsp:cNvPr id="0" name=""/>
        <dsp:cNvSpPr/>
      </dsp:nvSpPr>
      <dsp:spPr>
        <a:xfrm>
          <a:off x="3364992" y="2201855"/>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kern="1200" dirty="0"/>
            <a:t>GOVERNANCE</a:t>
          </a:r>
        </a:p>
      </dsp:txBody>
      <dsp:txXfrm>
        <a:off x="3416125" y="2252988"/>
        <a:ext cx="3683350" cy="945199"/>
      </dsp:txXfrm>
    </dsp:sp>
    <dsp:sp modelId="{954A6C16-4946-5C47-8F75-44958B620788}">
      <dsp:nvSpPr>
        <dsp:cNvPr id="0" name=""/>
        <dsp:cNvSpPr/>
      </dsp:nvSpPr>
      <dsp:spPr>
        <a:xfrm>
          <a:off x="3364992" y="3301694"/>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GB" sz="3300" kern="1200" dirty="0"/>
            <a:t>COMMUNICATION</a:t>
          </a:r>
        </a:p>
      </dsp:txBody>
      <dsp:txXfrm>
        <a:off x="3416125" y="3352827"/>
        <a:ext cx="3683350" cy="94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20961-9CAC-0F42-9291-69A789A6FE09}">
      <dsp:nvSpPr>
        <dsp:cNvPr id="0" name=""/>
        <dsp:cNvSpPr/>
      </dsp:nvSpPr>
      <dsp:spPr>
        <a:xfrm>
          <a:off x="0" y="664051"/>
          <a:ext cx="10515600"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a:t>Skills at the core of the green and digital transitions </a:t>
          </a:r>
          <a:endParaRPr lang="en-US" sz="2300" kern="1200"/>
        </a:p>
      </dsp:txBody>
      <dsp:txXfrm>
        <a:off x="26930" y="690981"/>
        <a:ext cx="10461740" cy="497795"/>
      </dsp:txXfrm>
    </dsp:sp>
    <dsp:sp modelId="{C6CAFA16-BD01-694C-BD1F-F5735334C87B}">
      <dsp:nvSpPr>
        <dsp:cNvPr id="0" name=""/>
        <dsp:cNvSpPr/>
      </dsp:nvSpPr>
      <dsp:spPr>
        <a:xfrm>
          <a:off x="0" y="1281946"/>
          <a:ext cx="10515600"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a:t>Engaged regions and communities through lifelong learning </a:t>
          </a:r>
          <a:endParaRPr lang="en-US" sz="2300" kern="1200"/>
        </a:p>
      </dsp:txBody>
      <dsp:txXfrm>
        <a:off x="26930" y="1308876"/>
        <a:ext cx="10461740" cy="497795"/>
      </dsp:txXfrm>
    </dsp:sp>
    <dsp:sp modelId="{C14132F2-4503-B54B-850D-1DA08A35FB64}">
      <dsp:nvSpPr>
        <dsp:cNvPr id="0" name=""/>
        <dsp:cNvSpPr/>
      </dsp:nvSpPr>
      <dsp:spPr>
        <a:xfrm>
          <a:off x="0" y="1899841"/>
          <a:ext cx="10515600"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a:t>Vocational Education and Training (VET), skills ecosystems and the quadruple helix </a:t>
          </a:r>
          <a:endParaRPr lang="en-US" sz="2300" kern="1200"/>
        </a:p>
      </dsp:txBody>
      <dsp:txXfrm>
        <a:off x="26930" y="1926771"/>
        <a:ext cx="10461740" cy="497795"/>
      </dsp:txXfrm>
    </dsp:sp>
    <dsp:sp modelId="{1ABB5418-CAF9-B94A-9D83-84CF102FE2A8}">
      <dsp:nvSpPr>
        <dsp:cNvPr id="0" name=""/>
        <dsp:cNvSpPr/>
      </dsp:nvSpPr>
      <dsp:spPr>
        <a:xfrm>
          <a:off x="0" y="2517736"/>
          <a:ext cx="10515600"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a:t>Adult Learning and Education (ALE) to build resilient regions </a:t>
          </a:r>
          <a:endParaRPr lang="en-US" sz="2300" kern="1200"/>
        </a:p>
      </dsp:txBody>
      <dsp:txXfrm>
        <a:off x="26930" y="2544666"/>
        <a:ext cx="10461740" cy="497795"/>
      </dsp:txXfrm>
    </dsp:sp>
    <dsp:sp modelId="{B8B43FF3-4807-BE4F-AD00-D8DF12B29FE3}">
      <dsp:nvSpPr>
        <dsp:cNvPr id="0" name=""/>
        <dsp:cNvSpPr/>
      </dsp:nvSpPr>
      <dsp:spPr>
        <a:xfrm>
          <a:off x="0" y="3135631"/>
          <a:ext cx="10515600"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Young people at the heart of the recovery </a:t>
          </a:r>
          <a:endParaRPr lang="en-US" sz="2300" kern="1200"/>
        </a:p>
      </dsp:txBody>
      <dsp:txXfrm>
        <a:off x="26930" y="3162561"/>
        <a:ext cx="10461740" cy="49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1D436-990C-4143-B9FD-B414F767A38F}">
      <dsp:nvSpPr>
        <dsp:cNvPr id="0" name=""/>
        <dsp:cNvSpPr/>
      </dsp:nvSpPr>
      <dsp:spPr>
        <a:xfrm>
          <a:off x="0" y="25523"/>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UPSKILLING PATHWAYS (EVALUATION IN PROGRESS)</a:t>
          </a:r>
        </a:p>
      </dsp:txBody>
      <dsp:txXfrm>
        <a:off x="21075" y="46598"/>
        <a:ext cx="10473450" cy="389580"/>
      </dsp:txXfrm>
    </dsp:sp>
    <dsp:sp modelId="{9D1383C7-9E34-0E4D-AB83-BB26B1ECBF62}">
      <dsp:nvSpPr>
        <dsp:cNvPr id="0" name=""/>
        <dsp:cNvSpPr/>
      </dsp:nvSpPr>
      <dsp:spPr>
        <a:xfrm>
          <a:off x="0" y="509093"/>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COMPETENCE FRAMEWORK – EDUCATION FOR SUSTAINABILITY (DEC 21)</a:t>
          </a:r>
        </a:p>
      </dsp:txBody>
      <dsp:txXfrm>
        <a:off x="21075" y="530168"/>
        <a:ext cx="10473450" cy="389580"/>
      </dsp:txXfrm>
    </dsp:sp>
    <dsp:sp modelId="{7FB7E97C-D3AF-7645-B4C8-878DC59529D7}">
      <dsp:nvSpPr>
        <dsp:cNvPr id="0" name=""/>
        <dsp:cNvSpPr/>
      </dsp:nvSpPr>
      <dsp:spPr>
        <a:xfrm>
          <a:off x="0" y="99266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FRENCH AND CZECH PRESIDENCIES IN 2022</a:t>
          </a:r>
        </a:p>
      </dsp:txBody>
      <dsp:txXfrm>
        <a:off x="21075" y="1013739"/>
        <a:ext cx="10473450" cy="389580"/>
      </dsp:txXfrm>
    </dsp:sp>
    <dsp:sp modelId="{F1935DFA-7335-F248-B681-0D186AA1F344}">
      <dsp:nvSpPr>
        <dsp:cNvPr id="0" name=""/>
        <dsp:cNvSpPr/>
      </dsp:nvSpPr>
      <dsp:spPr>
        <a:xfrm>
          <a:off x="0" y="1476233"/>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EUROPEAN YEAR OF YOUTH 2022</a:t>
          </a:r>
        </a:p>
      </dsp:txBody>
      <dsp:txXfrm>
        <a:off x="21075" y="1497308"/>
        <a:ext cx="10473450" cy="389580"/>
      </dsp:txXfrm>
    </dsp:sp>
    <dsp:sp modelId="{1BEEFBD5-68C2-0942-A236-6758DBB6304E}">
      <dsp:nvSpPr>
        <dsp:cNvPr id="0" name=""/>
        <dsp:cNvSpPr/>
      </dsp:nvSpPr>
      <dsp:spPr>
        <a:xfrm>
          <a:off x="0" y="1959803"/>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APPRENTICESHIPS – QUALITY AND EFFECTIVENESS</a:t>
          </a:r>
        </a:p>
      </dsp:txBody>
      <dsp:txXfrm>
        <a:off x="21075" y="1980878"/>
        <a:ext cx="10473450" cy="389580"/>
      </dsp:txXfrm>
    </dsp:sp>
    <dsp:sp modelId="{856922C8-3362-BA45-AE39-F20C93CD2B21}">
      <dsp:nvSpPr>
        <dsp:cNvPr id="0" name=""/>
        <dsp:cNvSpPr/>
      </dsp:nvSpPr>
      <dsp:spPr>
        <a:xfrm>
          <a:off x="0" y="244337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CONFERENCE ON THE FUTURE OF EUROPE</a:t>
          </a:r>
        </a:p>
      </dsp:txBody>
      <dsp:txXfrm>
        <a:off x="21075" y="2464449"/>
        <a:ext cx="10473450" cy="389580"/>
      </dsp:txXfrm>
    </dsp:sp>
    <dsp:sp modelId="{99B9A14C-D66C-5A48-AF14-3FB11DFDCF6A}">
      <dsp:nvSpPr>
        <dsp:cNvPr id="0" name=""/>
        <dsp:cNvSpPr/>
      </dsp:nvSpPr>
      <dsp:spPr>
        <a:xfrm>
          <a:off x="0" y="292694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RECOVERY AND RESILIENCE PLANS</a:t>
          </a:r>
        </a:p>
      </dsp:txBody>
      <dsp:txXfrm>
        <a:off x="21075" y="2948019"/>
        <a:ext cx="10473450" cy="389580"/>
      </dsp:txXfrm>
    </dsp:sp>
    <dsp:sp modelId="{D54AEFC0-0376-1744-A278-BD5F79EDFE94}">
      <dsp:nvSpPr>
        <dsp:cNvPr id="0" name=""/>
        <dsp:cNvSpPr/>
      </dsp:nvSpPr>
      <dsp:spPr>
        <a:xfrm>
          <a:off x="0" y="341051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PACT FOR SKILLS, INDIVIDUAL LEARNING ACCOUNTS…</a:t>
          </a:r>
        </a:p>
      </dsp:txBody>
      <dsp:txXfrm>
        <a:off x="21075" y="3431589"/>
        <a:ext cx="10473450" cy="389580"/>
      </dsp:txXfrm>
    </dsp:sp>
    <dsp:sp modelId="{E4540F63-6FCF-5442-83E3-EA8A40A75227}">
      <dsp:nvSpPr>
        <dsp:cNvPr id="0" name=""/>
        <dsp:cNvSpPr/>
      </dsp:nvSpPr>
      <dsp:spPr>
        <a:xfrm>
          <a:off x="0" y="3894084"/>
          <a:ext cx="10515600"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ERASMUS +, DIGITAL EDUCATION EUROPE, HORIZON EUROPE, ESF+, ALMA...</a:t>
          </a:r>
        </a:p>
      </dsp:txBody>
      <dsp:txXfrm>
        <a:off x="21075" y="3915159"/>
        <a:ext cx="10473450" cy="389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E849F-D0CC-C94A-A404-7CEEDBCF0847}">
      <dsp:nvSpPr>
        <dsp:cNvPr id="0" name=""/>
        <dsp:cNvSpPr/>
      </dsp:nvSpPr>
      <dsp:spPr>
        <a:xfrm>
          <a:off x="0" y="31779"/>
          <a:ext cx="10515600" cy="9833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WORKING GROUPS</a:t>
          </a:r>
        </a:p>
      </dsp:txBody>
      <dsp:txXfrm>
        <a:off x="48005" y="79784"/>
        <a:ext cx="10419590" cy="887374"/>
      </dsp:txXfrm>
    </dsp:sp>
    <dsp:sp modelId="{0A575A20-E734-744B-8367-4784EB29EAAC}">
      <dsp:nvSpPr>
        <dsp:cNvPr id="0" name=""/>
        <dsp:cNvSpPr/>
      </dsp:nvSpPr>
      <dsp:spPr>
        <a:xfrm>
          <a:off x="0" y="1133244"/>
          <a:ext cx="10515600" cy="9833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MEMBERS AND ASSOCIATE MEMBERS</a:t>
          </a:r>
        </a:p>
      </dsp:txBody>
      <dsp:txXfrm>
        <a:off x="48005" y="1181249"/>
        <a:ext cx="10419590" cy="887374"/>
      </dsp:txXfrm>
    </dsp:sp>
    <dsp:sp modelId="{9A7B84B5-CDC6-F44D-9D75-DBC781545259}">
      <dsp:nvSpPr>
        <dsp:cNvPr id="0" name=""/>
        <dsp:cNvSpPr/>
      </dsp:nvSpPr>
      <dsp:spPr>
        <a:xfrm>
          <a:off x="0" y="2234709"/>
          <a:ext cx="10515600" cy="9833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INTERNAL PLATFORM</a:t>
          </a:r>
        </a:p>
      </dsp:txBody>
      <dsp:txXfrm>
        <a:off x="48005" y="2282714"/>
        <a:ext cx="10419590" cy="887374"/>
      </dsp:txXfrm>
    </dsp:sp>
    <dsp:sp modelId="{58AF18C3-7FD3-664F-AD8D-7EB5F6DBA680}">
      <dsp:nvSpPr>
        <dsp:cNvPr id="0" name=""/>
        <dsp:cNvSpPr/>
      </dsp:nvSpPr>
      <dsp:spPr>
        <a:xfrm>
          <a:off x="0" y="3336174"/>
          <a:ext cx="10515600" cy="98338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STAKEHOLDER COOPERATION</a:t>
          </a:r>
        </a:p>
      </dsp:txBody>
      <dsp:txXfrm>
        <a:off x="48005" y="3384179"/>
        <a:ext cx="10419590" cy="887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E8CAF-5EED-4613-80BE-1BD672C61CFC}">
      <dsp:nvSpPr>
        <dsp:cNvPr id="0" name=""/>
        <dsp:cNvSpPr/>
      </dsp:nvSpPr>
      <dsp:spPr>
        <a:xfrm>
          <a:off x="0" y="3599807"/>
          <a:ext cx="8128000" cy="0"/>
        </a:xfrm>
        <a:prstGeom prst="line">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EE085E-5F19-48B9-9B13-105AB10F64B7}">
      <dsp:nvSpPr>
        <dsp:cNvPr id="0" name=""/>
        <dsp:cNvSpPr/>
      </dsp:nvSpPr>
      <dsp:spPr>
        <a:xfrm>
          <a:off x="0" y="2434809"/>
          <a:ext cx="8128000" cy="0"/>
        </a:xfrm>
        <a:prstGeom prst="line">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669325-DB5E-4E49-AC83-882070407A8A}">
      <dsp:nvSpPr>
        <dsp:cNvPr id="0" name=""/>
        <dsp:cNvSpPr/>
      </dsp:nvSpPr>
      <dsp:spPr>
        <a:xfrm>
          <a:off x="0" y="603373"/>
          <a:ext cx="8128000" cy="0"/>
        </a:xfrm>
        <a:prstGeom prst="line">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1BC302-A1FD-41D3-9A2C-593CF0E32FB1}">
      <dsp:nvSpPr>
        <dsp:cNvPr id="0" name=""/>
        <dsp:cNvSpPr/>
      </dsp:nvSpPr>
      <dsp:spPr>
        <a:xfrm>
          <a:off x="2113279" y="2961"/>
          <a:ext cx="6014720" cy="60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endParaRPr lang="en-BE" sz="2000" kern="1200" dirty="0"/>
        </a:p>
      </dsp:txBody>
      <dsp:txXfrm>
        <a:off x="2113279" y="2961"/>
        <a:ext cx="6014720" cy="600411"/>
      </dsp:txXfrm>
    </dsp:sp>
    <dsp:sp modelId="{3CE65955-ECF6-405D-9297-CEE11DB419C2}">
      <dsp:nvSpPr>
        <dsp:cNvPr id="0" name=""/>
        <dsp:cNvSpPr/>
      </dsp:nvSpPr>
      <dsp:spPr>
        <a:xfrm>
          <a:off x="0" y="2961"/>
          <a:ext cx="2113280" cy="600411"/>
        </a:xfrm>
        <a:prstGeom prst="round2SameRect">
          <a:avLst>
            <a:gd name="adj1" fmla="val 16670"/>
            <a:gd name="adj2" fmla="val 0"/>
          </a:avLst>
        </a:prstGeom>
        <a:solidFill>
          <a:schemeClr val="accent6">
            <a:shade val="8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FR" sz="2000" b="1" kern="1200" dirty="0"/>
            <a:t>Social media</a:t>
          </a:r>
          <a:endParaRPr lang="en-BE" sz="2000" b="1" kern="1200" dirty="0"/>
        </a:p>
      </dsp:txBody>
      <dsp:txXfrm>
        <a:off x="29315" y="32276"/>
        <a:ext cx="2054650" cy="571096"/>
      </dsp:txXfrm>
    </dsp:sp>
    <dsp:sp modelId="{453EDD06-3503-4AA9-8D3C-E63A7EDEF302}">
      <dsp:nvSpPr>
        <dsp:cNvPr id="0" name=""/>
        <dsp:cNvSpPr/>
      </dsp:nvSpPr>
      <dsp:spPr>
        <a:xfrm>
          <a:off x="0" y="603373"/>
          <a:ext cx="8128000" cy="1201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FontTx/>
            <a:buBlip>
              <a:blip xmlns:r="http://schemas.openxmlformats.org/officeDocument/2006/relationships" r:embed="rId1"/>
            </a:buBlip>
          </a:pPr>
          <a:r>
            <a:rPr lang="fr-FR" sz="1800" kern="1200" dirty="0">
              <a:latin typeface="Arial" panose="020B0604020202020204" pitchFamily="34" charset="0"/>
              <a:cs typeface="Arial" panose="020B0604020202020204" pitchFamily="34" charset="0"/>
            </a:rPr>
            <a:t>1,900 followers on Twitter </a:t>
          </a:r>
          <a:r>
            <a:rPr lang="fr-FR" sz="1400" kern="1200" dirty="0">
              <a:latin typeface="Arial" panose="020B0604020202020204" pitchFamily="34" charset="0"/>
              <a:cs typeface="Arial" panose="020B0604020202020204" pitchFamily="34" charset="0"/>
            </a:rPr>
            <a:t>(1,671 as of 29/10/2021)</a:t>
          </a:r>
          <a:endParaRPr lang="en-BE" sz="1400" kern="1200" dirty="0"/>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fr-FR" sz="1800" kern="1200" dirty="0">
              <a:latin typeface="Arial" panose="020B0604020202020204" pitchFamily="34" charset="0"/>
              <a:cs typeface="Arial" panose="020B0604020202020204" pitchFamily="34" charset="0"/>
            </a:rPr>
            <a:t>365 followers on Facebook </a:t>
          </a:r>
          <a:r>
            <a:rPr lang="fr-FR" sz="1400" kern="1200" dirty="0">
              <a:latin typeface="Arial" panose="020B0604020202020204" pitchFamily="34" charset="0"/>
              <a:cs typeface="Arial" panose="020B0604020202020204" pitchFamily="34" charset="0"/>
            </a:rPr>
            <a:t>(325 as of 29/10/2021)</a:t>
          </a:r>
          <a:endParaRPr lang="en-BE" sz="1400" kern="1200" dirty="0"/>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GB" sz="1800" kern="1200" dirty="0">
              <a:effectLst/>
              <a:latin typeface="Arial" panose="020B0604020202020204" pitchFamily="34" charset="0"/>
              <a:ea typeface="Calibri" panose="020F0502020204030204" pitchFamily="34" charset="0"/>
              <a:cs typeface="Arial" panose="020B0604020202020204" pitchFamily="34" charset="0"/>
            </a:rPr>
            <a:t>542 followers on LinkedIn </a:t>
          </a:r>
          <a:r>
            <a:rPr lang="en-GB" sz="1400" kern="1200" dirty="0">
              <a:effectLst/>
              <a:latin typeface="Arial" panose="020B0604020202020204" pitchFamily="34" charset="0"/>
              <a:ea typeface="Calibri" panose="020F0502020204030204" pitchFamily="34" charset="0"/>
              <a:cs typeface="Arial" panose="020B0604020202020204" pitchFamily="34" charset="0"/>
            </a:rPr>
            <a:t>(462 as of 29/10/2021)</a:t>
          </a:r>
          <a:endParaRPr lang="en-BE" sz="1400" kern="1200" dirty="0"/>
        </a:p>
      </dsp:txBody>
      <dsp:txXfrm>
        <a:off x="0" y="603373"/>
        <a:ext cx="8128000" cy="1201003"/>
      </dsp:txXfrm>
    </dsp:sp>
    <dsp:sp modelId="{F788606B-AAA1-4B57-86CC-D17E7A930EC5}">
      <dsp:nvSpPr>
        <dsp:cNvPr id="0" name=""/>
        <dsp:cNvSpPr/>
      </dsp:nvSpPr>
      <dsp:spPr>
        <a:xfrm>
          <a:off x="2113279" y="1834397"/>
          <a:ext cx="6014720" cy="60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endParaRPr lang="en-BE" sz="2000" kern="1200" dirty="0"/>
        </a:p>
      </dsp:txBody>
      <dsp:txXfrm>
        <a:off x="2113279" y="1834397"/>
        <a:ext cx="6014720" cy="600411"/>
      </dsp:txXfrm>
    </dsp:sp>
    <dsp:sp modelId="{21B6946E-B67C-45E5-944B-FCD8D4DEA770}">
      <dsp:nvSpPr>
        <dsp:cNvPr id="0" name=""/>
        <dsp:cNvSpPr/>
      </dsp:nvSpPr>
      <dsp:spPr>
        <a:xfrm>
          <a:off x="0" y="1834397"/>
          <a:ext cx="2113280" cy="600411"/>
        </a:xfrm>
        <a:prstGeom prst="round2SameRect">
          <a:avLst>
            <a:gd name="adj1" fmla="val 16670"/>
            <a:gd name="adj2" fmla="val 0"/>
          </a:avLst>
        </a:prstGeom>
        <a:solidFill>
          <a:schemeClr val="accent6">
            <a:shade val="80000"/>
            <a:hueOff val="-338093"/>
            <a:satOff val="-40167"/>
            <a:lumOff val="20405"/>
            <a:alphaOff val="0"/>
          </a:schemeClr>
        </a:solidFill>
        <a:ln w="12700" cap="flat" cmpd="sng" algn="ctr">
          <a:solidFill>
            <a:schemeClr val="accent6">
              <a:shade val="80000"/>
              <a:hueOff val="-338093"/>
              <a:satOff val="-40167"/>
              <a:lumOff val="204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FR" sz="2000" b="1" kern="1200" dirty="0" err="1"/>
            <a:t>Website</a:t>
          </a:r>
          <a:r>
            <a:rPr lang="fr-FR" sz="2000" b="1" kern="1200" dirty="0"/>
            <a:t> </a:t>
          </a:r>
          <a:r>
            <a:rPr lang="fr-FR" sz="2000" b="1" kern="1200" dirty="0" err="1"/>
            <a:t>targets</a:t>
          </a:r>
          <a:endParaRPr lang="en-BE" sz="2000" b="1" kern="1200" dirty="0"/>
        </a:p>
      </dsp:txBody>
      <dsp:txXfrm>
        <a:off x="29315" y="1863712"/>
        <a:ext cx="2054650" cy="571096"/>
      </dsp:txXfrm>
    </dsp:sp>
    <dsp:sp modelId="{24B6C5B2-DC7D-4E44-910C-B4899652464C}">
      <dsp:nvSpPr>
        <dsp:cNvPr id="0" name=""/>
        <dsp:cNvSpPr/>
      </dsp:nvSpPr>
      <dsp:spPr>
        <a:xfrm>
          <a:off x="0" y="2434809"/>
          <a:ext cx="8128000" cy="534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FontTx/>
            <a:buBlip>
              <a:blip xmlns:r="http://schemas.openxmlformats.org/officeDocument/2006/relationships" r:embed="rId1"/>
            </a:buBlip>
          </a:pPr>
          <a:r>
            <a:rPr lang="fr-FR" sz="1800" kern="1200" dirty="0" err="1">
              <a:latin typeface="Arial" panose="020B0604020202020204" pitchFamily="34" charset="0"/>
              <a:cs typeface="Arial" panose="020B0604020202020204" pitchFamily="34" charset="0"/>
            </a:rPr>
            <a:t>Reach</a:t>
          </a:r>
          <a:r>
            <a:rPr lang="fr-FR" sz="1800" kern="1200" dirty="0">
              <a:latin typeface="Arial" panose="020B0604020202020204" pitchFamily="34" charset="0"/>
              <a:cs typeface="Arial" panose="020B0604020202020204" pitchFamily="34" charset="0"/>
            </a:rPr>
            <a:t> 7,254 </a:t>
          </a:r>
          <a:r>
            <a:rPr lang="fr-FR" sz="1800" kern="1200" dirty="0" err="1">
              <a:latin typeface="Arial" panose="020B0604020202020204" pitchFamily="34" charset="0"/>
              <a:cs typeface="Arial" panose="020B0604020202020204" pitchFamily="34" charset="0"/>
            </a:rPr>
            <a:t>website</a:t>
          </a:r>
          <a:r>
            <a:rPr lang="fr-FR" sz="1800" kern="1200" dirty="0">
              <a:latin typeface="Arial" panose="020B0604020202020204" pitchFamily="34" charset="0"/>
              <a:cs typeface="Arial" panose="020B0604020202020204" pitchFamily="34" charset="0"/>
            </a:rPr>
            <a:t> </a:t>
          </a:r>
          <a:r>
            <a:rPr lang="fr-FR" sz="1800" kern="1200" dirty="0" err="1">
              <a:latin typeface="Arial" panose="020B0604020202020204" pitchFamily="34" charset="0"/>
              <a:cs typeface="Arial" panose="020B0604020202020204" pitchFamily="34" charset="0"/>
            </a:rPr>
            <a:t>users</a:t>
          </a:r>
          <a:r>
            <a:rPr lang="fr-FR" sz="1800" kern="1200" dirty="0">
              <a:latin typeface="Arial" panose="020B0604020202020204" pitchFamily="34" charset="0"/>
              <a:cs typeface="Arial" panose="020B0604020202020204" pitchFamily="34" charset="0"/>
            </a:rPr>
            <a:t> </a:t>
          </a:r>
          <a:r>
            <a:rPr lang="fr-FR" sz="1400" kern="1200" dirty="0">
              <a:latin typeface="Arial" panose="020B0604020202020204" pitchFamily="34" charset="0"/>
              <a:cs typeface="Arial" panose="020B0604020202020204" pitchFamily="34" charset="0"/>
            </a:rPr>
            <a:t>(5,280 as of 29/10/2021)</a:t>
          </a:r>
          <a:endParaRPr lang="en-BE" sz="1400" kern="1200" dirty="0"/>
        </a:p>
      </dsp:txBody>
      <dsp:txXfrm>
        <a:off x="0" y="2434809"/>
        <a:ext cx="8128000" cy="534566"/>
      </dsp:txXfrm>
    </dsp:sp>
    <dsp:sp modelId="{115C969B-640D-4689-9628-68BEB9225A0D}">
      <dsp:nvSpPr>
        <dsp:cNvPr id="0" name=""/>
        <dsp:cNvSpPr/>
      </dsp:nvSpPr>
      <dsp:spPr>
        <a:xfrm>
          <a:off x="2113279" y="2999396"/>
          <a:ext cx="6014720" cy="600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endParaRPr lang="en-BE" sz="2000" kern="1200"/>
        </a:p>
      </dsp:txBody>
      <dsp:txXfrm>
        <a:off x="2113279" y="2999396"/>
        <a:ext cx="6014720" cy="600411"/>
      </dsp:txXfrm>
    </dsp:sp>
    <dsp:sp modelId="{17408E2F-6252-423D-9FC5-C40823997095}">
      <dsp:nvSpPr>
        <dsp:cNvPr id="0" name=""/>
        <dsp:cNvSpPr/>
      </dsp:nvSpPr>
      <dsp:spPr>
        <a:xfrm>
          <a:off x="0" y="2999396"/>
          <a:ext cx="2113280" cy="600411"/>
        </a:xfrm>
        <a:prstGeom prst="round2SameRect">
          <a:avLst>
            <a:gd name="adj1" fmla="val 16670"/>
            <a:gd name="adj2" fmla="val 0"/>
          </a:avLst>
        </a:prstGeom>
        <a:solidFill>
          <a:schemeClr val="accent6">
            <a:shade val="80000"/>
            <a:hueOff val="-676186"/>
            <a:satOff val="-80334"/>
            <a:lumOff val="40810"/>
            <a:alphaOff val="0"/>
          </a:schemeClr>
        </a:solidFill>
        <a:ln w="12700" cap="flat" cmpd="sng" algn="ctr">
          <a:solidFill>
            <a:schemeClr val="accent6">
              <a:shade val="80000"/>
              <a:hueOff val="-676186"/>
              <a:satOff val="-80334"/>
              <a:lumOff val="408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FR" sz="2000" b="1" kern="1200" dirty="0"/>
            <a:t>Newsletter </a:t>
          </a:r>
          <a:r>
            <a:rPr lang="fr-FR" sz="2000" b="1" kern="1200" dirty="0" err="1"/>
            <a:t>targets</a:t>
          </a:r>
          <a:endParaRPr lang="en-BE" sz="2000" b="1" kern="1200" dirty="0"/>
        </a:p>
      </dsp:txBody>
      <dsp:txXfrm>
        <a:off x="29315" y="3028711"/>
        <a:ext cx="2054650" cy="571096"/>
      </dsp:txXfrm>
    </dsp:sp>
    <dsp:sp modelId="{F95C14AB-5BBF-4821-83E9-9E5C91F87B89}">
      <dsp:nvSpPr>
        <dsp:cNvPr id="0" name=""/>
        <dsp:cNvSpPr/>
      </dsp:nvSpPr>
      <dsp:spPr>
        <a:xfrm>
          <a:off x="0" y="3599807"/>
          <a:ext cx="8128000" cy="1201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GB" sz="1800" kern="1200" dirty="0">
              <a:latin typeface="Arial" panose="020B0604020202020204" pitchFamily="34" charset="0"/>
              <a:cs typeface="Arial" panose="020B0604020202020204" pitchFamily="34" charset="0"/>
            </a:rPr>
            <a:t>Reach 520 EARLALL Insights Newsletter subscribers </a:t>
          </a:r>
          <a:r>
            <a:rPr lang="en-GB" sz="1400" kern="1200" dirty="0">
              <a:latin typeface="Arial" panose="020B0604020202020204" pitchFamily="34" charset="0"/>
              <a:cs typeface="Arial" panose="020B0604020202020204" pitchFamily="34" charset="0"/>
            </a:rPr>
            <a:t>(489 as of 29/10/2021)</a:t>
          </a:r>
          <a:endParaRPr lang="en-BE" sz="14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GB" sz="1800" kern="1200" dirty="0">
              <a:latin typeface="Arial" panose="020B0604020202020204" pitchFamily="34" charset="0"/>
              <a:cs typeface="Arial" panose="020B0604020202020204" pitchFamily="34" charset="0"/>
            </a:rPr>
            <a:t>EARLALL Insights, quarterly launched</a:t>
          </a:r>
          <a:endParaRPr lang="en-BE"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GB" sz="1800" kern="1200" dirty="0">
              <a:latin typeface="Arial" panose="020B0604020202020204" pitchFamily="34" charset="0"/>
              <a:cs typeface="Arial" panose="020B0604020202020204" pitchFamily="34" charset="0"/>
            </a:rPr>
            <a:t>EARLALL EU Monitoring, monthly launched</a:t>
          </a:r>
          <a:endParaRPr lang="en-BE" sz="1800" kern="1200" dirty="0">
            <a:latin typeface="Arial" panose="020B0604020202020204" pitchFamily="34" charset="0"/>
            <a:cs typeface="Arial" panose="020B0604020202020204" pitchFamily="34" charset="0"/>
          </a:endParaRPr>
        </a:p>
      </dsp:txBody>
      <dsp:txXfrm>
        <a:off x="0" y="3599807"/>
        <a:ext cx="8128000" cy="120100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285446-8171-4695-86F1-D5B164D35FE4}" type="datetimeFigureOut">
              <a:rPr lang="en-GB" smtClean="0"/>
              <a:t>18/11/2021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E3CB5-CD4D-4992-9609-A3A2B61B92B5}" type="slidenum">
              <a:rPr lang="en-GB" smtClean="0"/>
              <a:t>‹#›</a:t>
            </a:fld>
            <a:endParaRPr lang="en-GB"/>
          </a:p>
        </p:txBody>
      </p:sp>
    </p:spTree>
    <p:extLst>
      <p:ext uri="{BB962C8B-B14F-4D97-AF65-F5344CB8AC3E}">
        <p14:creationId xmlns:p14="http://schemas.microsoft.com/office/powerpoint/2010/main" val="4189118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DD85-7C6F-4A44-B6CC-998C31A48298}"/>
              </a:ext>
            </a:extLst>
          </p:cNvPr>
          <p:cNvSpPr>
            <a:spLocks noGrp="1"/>
          </p:cNvSpPr>
          <p:nvPr>
            <p:ph type="ctrTitle"/>
          </p:nvPr>
        </p:nvSpPr>
        <p:spPr>
          <a:xfrm>
            <a:off x="1524000" y="1122363"/>
            <a:ext cx="9144000" cy="2387600"/>
          </a:xfrm>
          <a:solidFill>
            <a:schemeClr val="tx2"/>
          </a:solidFill>
        </p:spPr>
        <p:txBody>
          <a:bodyPr anchor="b"/>
          <a:lstStyle>
            <a:lvl1pPr algn="ctr">
              <a:defRPr sz="60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B92B197C-031D-4581-AA68-F39C0770F6E8}"/>
              </a:ext>
            </a:extLst>
          </p:cNvPr>
          <p:cNvSpPr>
            <a:spLocks noGrp="1"/>
          </p:cNvSpPr>
          <p:nvPr>
            <p:ph type="subTitle" idx="1"/>
          </p:nvPr>
        </p:nvSpPr>
        <p:spPr>
          <a:xfrm>
            <a:off x="1524000" y="3602038"/>
            <a:ext cx="9144000" cy="1655762"/>
          </a:xfrm>
          <a:solidFill>
            <a:schemeClr val="tx2"/>
          </a:solidFill>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1980159-5F5D-4FF3-92D9-2966E22B4B9B}"/>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5" name="Footer Placeholder 4">
            <a:extLst>
              <a:ext uri="{FF2B5EF4-FFF2-40B4-BE49-F238E27FC236}">
                <a16:creationId xmlns:a16="http://schemas.microsoft.com/office/drawing/2014/main" id="{91A4D11E-EFDC-45C9-8DD8-05A8076791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997CA7-5CA9-40F1-9A14-5AAB05FFE037}"/>
              </a:ext>
            </a:extLst>
          </p:cNvPr>
          <p:cNvSpPr>
            <a:spLocks noGrp="1"/>
          </p:cNvSpPr>
          <p:nvPr>
            <p:ph type="sldNum" sz="quarter" idx="12"/>
          </p:nvPr>
        </p:nvSpPr>
        <p:spPr/>
        <p:txBody>
          <a:bodyPr/>
          <a:lstStyle/>
          <a:p>
            <a:fld id="{BDC36C58-6726-4E55-B24D-3C46334E1E88}" type="slidenum">
              <a:rPr lang="en-GB" smtClean="0"/>
              <a:t>‹#›</a:t>
            </a:fld>
            <a:endParaRPr lang="en-GB"/>
          </a:p>
        </p:txBody>
      </p:sp>
      <p:pic>
        <p:nvPicPr>
          <p:cNvPr id="9" name="Picture 8" descr="Background pattern&#10;&#10;Description automatically generated">
            <a:extLst>
              <a:ext uri="{FF2B5EF4-FFF2-40B4-BE49-F238E27FC236}">
                <a16:creationId xmlns:a16="http://schemas.microsoft.com/office/drawing/2014/main" id="{53BB4488-7E99-443D-851D-FCA9C258C042}"/>
              </a:ext>
            </a:extLst>
          </p:cNvPr>
          <p:cNvPicPr>
            <a:picLocks noChangeAspect="1"/>
          </p:cNvPicPr>
          <p:nvPr userDrawn="1"/>
        </p:nvPicPr>
        <p:blipFill>
          <a:blip r:embed="rId2">
            <a:alphaModFix amt="70000"/>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293041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4D1A-662C-4AC7-BD67-C67F893E88C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0B232ED-8D2C-4240-AAE0-D1E2477395E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87DE6E8-DE94-4723-8354-254D259DBBA5}"/>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5" name="Footer Placeholder 4">
            <a:extLst>
              <a:ext uri="{FF2B5EF4-FFF2-40B4-BE49-F238E27FC236}">
                <a16:creationId xmlns:a16="http://schemas.microsoft.com/office/drawing/2014/main" id="{7A174CAD-78B8-4540-AAFD-34FA2012B5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1C5A82-EB5E-497B-A554-5A35DB798E62}"/>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1881573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70D95-85B0-48CB-AAFC-A4CE234EED1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DE43D1D-DF0C-4F82-A909-5FEF705C3CA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BF5FDF0-7F57-4FEB-A0B6-5E3A73827348}"/>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5" name="Footer Placeholder 4">
            <a:extLst>
              <a:ext uri="{FF2B5EF4-FFF2-40B4-BE49-F238E27FC236}">
                <a16:creationId xmlns:a16="http://schemas.microsoft.com/office/drawing/2014/main" id="{51F57613-7576-4FFC-8D6B-BC809B01DD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ECA12F-4658-4B8D-AA74-2369D1501A1B}"/>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4090018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BC72-CD45-4BEA-BD6B-789EA4BD937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13EF8AD-25FF-47EF-9BB1-47924CAB27AA}"/>
              </a:ext>
            </a:extLst>
          </p:cNvPr>
          <p:cNvSpPr>
            <a:spLocks noGrp="1"/>
          </p:cNvSpPr>
          <p:nvPr>
            <p:ph idx="1"/>
          </p:nvPr>
        </p:nvSpPr>
        <p:spPr/>
        <p:txBody>
          <a:bodyPr/>
          <a:lstStyle>
            <a:lvl1pPr marL="228600" indent="-228600">
              <a:buFontTx/>
              <a:buBlip>
                <a:blip r:embed="rId2"/>
              </a:buBlip>
              <a:defRPr/>
            </a:lvl1pPr>
            <a:lvl2pPr marL="685800" indent="-228600">
              <a:buFontTx/>
              <a:buBlip>
                <a:blip r:embed="rId2"/>
              </a:buBlip>
              <a:defRPr/>
            </a:lvl2pPr>
            <a:lvl3pPr marL="1143000" indent="-228600">
              <a:buFontTx/>
              <a:buBlip>
                <a:blip r:embed="rId2"/>
              </a:buBlip>
              <a:defRPr/>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50BCE14E-8793-49E4-80F8-80B6EA73D7B0}"/>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5" name="Footer Placeholder 4">
            <a:extLst>
              <a:ext uri="{FF2B5EF4-FFF2-40B4-BE49-F238E27FC236}">
                <a16:creationId xmlns:a16="http://schemas.microsoft.com/office/drawing/2014/main" id="{58776371-DEE1-4984-B52F-3796BD65BF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CE8EA4-0826-49D4-B5E1-5410696866B4}"/>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3546416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F2E6-AB5F-4B78-B21A-7C1706DE05F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7AD0A24-10F6-4937-91E2-2BF6C77B79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157824C-54B4-44C4-9AB9-73F221499C34}"/>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5" name="Footer Placeholder 4">
            <a:extLst>
              <a:ext uri="{FF2B5EF4-FFF2-40B4-BE49-F238E27FC236}">
                <a16:creationId xmlns:a16="http://schemas.microsoft.com/office/drawing/2014/main" id="{EACE65E8-4DDD-46C8-85AE-02DD0B8DB6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738001-2B19-4A4D-878E-81D32B8D3874}"/>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268631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F8871-A3CA-4E12-BCE3-6AE04A5B568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B7BCB28-8DFB-49D5-A0FB-828FE46DA60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A99797D-E9C0-46F9-840D-672852F77B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1DF002E-0DC6-4FF7-9480-4EEF7F2A3B75}"/>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6" name="Footer Placeholder 5">
            <a:extLst>
              <a:ext uri="{FF2B5EF4-FFF2-40B4-BE49-F238E27FC236}">
                <a16:creationId xmlns:a16="http://schemas.microsoft.com/office/drawing/2014/main" id="{AB8F6E70-146B-427B-9811-8D00E65238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DD5CA5-B221-4BAD-8418-69B842E5C059}"/>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226809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F1C9D-6A99-4276-9112-2E8598447A9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7849FD3-D706-425C-9B55-7913F5C630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F366DD-CC0B-4B04-BAF0-08EE7F75D8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2893E44-DBC3-4DE4-B9E3-8B9277358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F341C0E-2ECA-43B8-9F02-2C164D77EA1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2088742-B55B-4608-9878-AA2CB02CCC32}"/>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8" name="Footer Placeholder 7">
            <a:extLst>
              <a:ext uri="{FF2B5EF4-FFF2-40B4-BE49-F238E27FC236}">
                <a16:creationId xmlns:a16="http://schemas.microsoft.com/office/drawing/2014/main" id="{4CB38080-E83D-4948-B63A-866D4E89CB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BDE50A-07A2-47C6-8BE0-D5AC54C2B1D3}"/>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360190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2CA7-1742-47BB-A5CE-00AA7CCB14D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6807E6D-C4FD-40CD-BAED-1E52669A3E51}"/>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4" name="Footer Placeholder 3">
            <a:extLst>
              <a:ext uri="{FF2B5EF4-FFF2-40B4-BE49-F238E27FC236}">
                <a16:creationId xmlns:a16="http://schemas.microsoft.com/office/drawing/2014/main" id="{01C4183E-3340-45F1-ACBF-08C7C676C6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861DBA-B456-4A18-A9D8-8058F97053EC}"/>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321133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22B3C3-E396-444D-942F-E28A897AFC22}"/>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3" name="Footer Placeholder 2">
            <a:extLst>
              <a:ext uri="{FF2B5EF4-FFF2-40B4-BE49-F238E27FC236}">
                <a16:creationId xmlns:a16="http://schemas.microsoft.com/office/drawing/2014/main" id="{98DBE3E5-1454-4A89-8CD6-C2576281AD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BD2FE0-735F-4DA1-8192-0B846E857412}"/>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260238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3B8F-41B0-4EB8-AC44-5BD0F7EC9E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4A77AA8-5E4F-4117-B0D3-302E4ECE2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CC99CED-A502-4CE4-BBAA-B059BD521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814F99-C735-49B2-BB96-749759ABC7ED}"/>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6" name="Footer Placeholder 5">
            <a:extLst>
              <a:ext uri="{FF2B5EF4-FFF2-40B4-BE49-F238E27FC236}">
                <a16:creationId xmlns:a16="http://schemas.microsoft.com/office/drawing/2014/main" id="{D4B46614-9AD4-4135-AF96-1B9C8F9B67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9CFDEE-3B7D-43E2-8188-05E88B54B405}"/>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1930279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C775-3433-4848-BC46-BEF05C21672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87A9221-A9AF-444C-A45C-081E5E0FAE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D4684CD-87A7-438E-A870-E9B8C0F1B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F18555-8E4C-428E-8F86-15B8B2FC0DEA}"/>
              </a:ext>
            </a:extLst>
          </p:cNvPr>
          <p:cNvSpPr>
            <a:spLocks noGrp="1"/>
          </p:cNvSpPr>
          <p:nvPr>
            <p:ph type="dt" sz="half" idx="10"/>
          </p:nvPr>
        </p:nvSpPr>
        <p:spPr/>
        <p:txBody>
          <a:bodyPr/>
          <a:lstStyle/>
          <a:p>
            <a:fld id="{F3F94CA5-C4E3-471C-BE46-FACA435773E6}" type="datetimeFigureOut">
              <a:rPr lang="en-GB" smtClean="0"/>
              <a:t>18/11/2021</a:t>
            </a:fld>
            <a:endParaRPr lang="en-GB"/>
          </a:p>
        </p:txBody>
      </p:sp>
      <p:sp>
        <p:nvSpPr>
          <p:cNvPr id="6" name="Footer Placeholder 5">
            <a:extLst>
              <a:ext uri="{FF2B5EF4-FFF2-40B4-BE49-F238E27FC236}">
                <a16:creationId xmlns:a16="http://schemas.microsoft.com/office/drawing/2014/main" id="{E92F52AC-71C1-4719-876A-E6C5CFA4DB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B4C416-A75E-407F-A2EB-B7437C27297A}"/>
              </a:ext>
            </a:extLst>
          </p:cNvPr>
          <p:cNvSpPr>
            <a:spLocks noGrp="1"/>
          </p:cNvSpPr>
          <p:nvPr>
            <p:ph type="sldNum" sz="quarter" idx="12"/>
          </p:nvPr>
        </p:nvSpPr>
        <p:spPr/>
        <p:txBody>
          <a:bodyPr/>
          <a:lstStyle/>
          <a:p>
            <a:fld id="{BDC36C58-6726-4E55-B24D-3C46334E1E88}" type="slidenum">
              <a:rPr lang="en-GB" smtClean="0"/>
              <a:t>‹#›</a:t>
            </a:fld>
            <a:endParaRPr lang="en-GB"/>
          </a:p>
        </p:txBody>
      </p:sp>
    </p:spTree>
    <p:extLst>
      <p:ext uri="{BB962C8B-B14F-4D97-AF65-F5344CB8AC3E}">
        <p14:creationId xmlns:p14="http://schemas.microsoft.com/office/powerpoint/2010/main" val="770083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1754D9-8192-45E8-8062-EABA8FF7C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112A3470-9B6F-4AEC-9704-D3442F776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83179D08-931E-46AF-8140-1DE58B313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3F94CA5-C4E3-471C-BE46-FACA435773E6}" type="datetimeFigureOut">
              <a:rPr lang="en-GB" smtClean="0"/>
              <a:pPr/>
              <a:t>18/11/2021</a:t>
            </a:fld>
            <a:endParaRPr lang="en-GB">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458601B7-A8CF-4F81-A270-852C9AEF8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288E582-F250-4FD1-90DE-EFF5DBC25D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DC36C58-6726-4E55-B24D-3C46334E1E88}" type="slidenum">
              <a:rPr lang="en-GB" smtClean="0"/>
              <a:pPr/>
              <a:t>‹#›</a:t>
            </a:fld>
            <a:endParaRPr lang="en-GB">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5BF0C3C-6FCB-447D-BDA9-EDF1A2997E8C}"/>
              </a:ext>
            </a:extLst>
          </p:cNvPr>
          <p:cNvPicPr>
            <a:picLocks noChangeAspect="1"/>
          </p:cNvPicPr>
          <p:nvPr userDrawn="1"/>
        </p:nvPicPr>
        <p:blipFill>
          <a:blip r:embed="rId13">
            <a:extLst>
              <a:ext uri="{BEBA8EAE-BF5A-486C-A8C5-ECC9F3942E4B}">
                <a14:imgProps xmlns:a14="http://schemas.microsoft.com/office/drawing/2010/main">
                  <a14:imgLayer r:embed="rId14">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9329029" y="368904"/>
            <a:ext cx="1210305" cy="304808"/>
          </a:xfrm>
          <a:prstGeom prst="rect">
            <a:avLst/>
          </a:prstGeom>
        </p:spPr>
      </p:pic>
      <p:pic>
        <p:nvPicPr>
          <p:cNvPr id="10" name="Picture 9" descr="Background pattern&#10;&#10;Description automatically generated">
            <a:extLst>
              <a:ext uri="{FF2B5EF4-FFF2-40B4-BE49-F238E27FC236}">
                <a16:creationId xmlns:a16="http://schemas.microsoft.com/office/drawing/2014/main" id="{B052115B-764B-4606-BA93-E01BDCA8EB48}"/>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bwMode="auto">
          <a:xfrm rot="10800000">
            <a:off x="0" y="0"/>
            <a:ext cx="12191999" cy="6858001"/>
          </a:xfrm>
          <a:prstGeom prst="rect">
            <a:avLst/>
          </a:prstGeom>
        </p:spPr>
      </p:pic>
      <p:pic>
        <p:nvPicPr>
          <p:cNvPr id="13" name="Picture 12" descr="Logo&#10;&#10;Description automatically generated">
            <a:extLst>
              <a:ext uri="{FF2B5EF4-FFF2-40B4-BE49-F238E27FC236}">
                <a16:creationId xmlns:a16="http://schemas.microsoft.com/office/drawing/2014/main" id="{FFA4B86A-BD37-4A5C-B64F-1196819675F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640220" y="215361"/>
            <a:ext cx="942438" cy="579962"/>
          </a:xfrm>
          <a:prstGeom prst="rect">
            <a:avLst/>
          </a:prstGeom>
        </p:spPr>
      </p:pic>
    </p:spTree>
    <p:extLst>
      <p:ext uri="{BB962C8B-B14F-4D97-AF65-F5344CB8AC3E}">
        <p14:creationId xmlns:p14="http://schemas.microsoft.com/office/powerpoint/2010/main" val="4034316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2"/>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 Id="rId9" Type="http://schemas.openxmlformats.org/officeDocument/2006/relationships/image" Target="../media/image14.tiff"/></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tif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earlall.eu/"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9.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s4stride.eu/"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hyperlink" Target="http://www.earlall.eu/"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1384917"/>
            <a:ext cx="9144000" cy="1799030"/>
          </a:xfrm>
        </p:spPr>
        <p:txBody>
          <a:bodyPr>
            <a:normAutofit/>
          </a:bodyPr>
          <a:lstStyle/>
          <a:p>
            <a:r>
              <a:rPr lang="en-GB" dirty="0"/>
              <a:t>Welcome to EARLALL General Assembly</a:t>
            </a:r>
          </a:p>
        </p:txBody>
      </p:sp>
      <p:sp>
        <p:nvSpPr>
          <p:cNvPr id="3" name="Subtitle 2">
            <a:extLst>
              <a:ext uri="{FF2B5EF4-FFF2-40B4-BE49-F238E27FC236}">
                <a16:creationId xmlns:a16="http://schemas.microsoft.com/office/drawing/2014/main" id="{37B95E15-A3D3-4750-A056-D6A13D86B245}"/>
              </a:ext>
            </a:extLst>
          </p:cNvPr>
          <p:cNvSpPr>
            <a:spLocks noGrp="1"/>
          </p:cNvSpPr>
          <p:nvPr>
            <p:ph type="subTitle" idx="1"/>
          </p:nvPr>
        </p:nvSpPr>
        <p:spPr>
          <a:xfrm>
            <a:off x="1524000" y="3279453"/>
            <a:ext cx="9144000" cy="527359"/>
          </a:xfrm>
        </p:spPr>
        <p:txBody>
          <a:bodyPr>
            <a:normAutofit/>
          </a:bodyPr>
          <a:lstStyle/>
          <a:p>
            <a:r>
              <a:rPr lang="en-GB" b="1" dirty="0"/>
              <a:t>San Sebastian 9 November 2021</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285418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8BB7F961-BF00-40FE-BCBE-9E42C9C6EB55}"/>
              </a:ext>
            </a:extLst>
          </p:cNvPr>
          <p:cNvPicPr>
            <a:picLocks noGrp="1" noChangeAspect="1"/>
          </p:cNvPicPr>
          <p:nvPr>
            <p:ph idx="1"/>
          </p:nvPr>
        </p:nvPicPr>
        <p:blipFill>
          <a:blip r:embed="rId2"/>
          <a:stretch>
            <a:fillRect/>
          </a:stretch>
        </p:blipFill>
        <p:spPr>
          <a:xfrm>
            <a:off x="216694" y="1607522"/>
            <a:ext cx="2890837" cy="182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F0ED4847-485C-49B7-AD3F-CB9533134827}"/>
              </a:ext>
            </a:extLst>
          </p:cNvPr>
          <p:cNvPicPr>
            <a:picLocks noChangeAspect="1"/>
          </p:cNvPicPr>
          <p:nvPr/>
        </p:nvPicPr>
        <p:blipFill>
          <a:blip r:embed="rId3"/>
          <a:stretch>
            <a:fillRect/>
          </a:stretch>
        </p:blipFill>
        <p:spPr>
          <a:xfrm>
            <a:off x="216694" y="3502025"/>
            <a:ext cx="2890837" cy="182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C8532693-0E14-44C9-837C-83B11079B120}"/>
              </a:ext>
            </a:extLst>
          </p:cNvPr>
          <p:cNvPicPr>
            <a:picLocks noChangeAspect="1"/>
          </p:cNvPicPr>
          <p:nvPr/>
        </p:nvPicPr>
        <p:blipFill>
          <a:blip r:embed="rId4"/>
          <a:stretch>
            <a:fillRect/>
          </a:stretch>
        </p:blipFill>
        <p:spPr>
          <a:xfrm>
            <a:off x="3205163" y="1607523"/>
            <a:ext cx="2890837" cy="182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CCD6FD22-48B1-4412-9F46-F504107F720E}"/>
              </a:ext>
            </a:extLst>
          </p:cNvPr>
          <p:cNvPicPr>
            <a:picLocks noChangeAspect="1"/>
          </p:cNvPicPr>
          <p:nvPr/>
        </p:nvPicPr>
        <p:blipFill>
          <a:blip r:embed="rId5"/>
          <a:stretch>
            <a:fillRect/>
          </a:stretch>
        </p:blipFill>
        <p:spPr>
          <a:xfrm>
            <a:off x="3205163" y="3502025"/>
            <a:ext cx="2890837" cy="182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18657C55-98F9-4C39-BD45-887D0D88225D}"/>
              </a:ext>
            </a:extLst>
          </p:cNvPr>
          <p:cNvPicPr>
            <a:picLocks noChangeAspect="1"/>
          </p:cNvPicPr>
          <p:nvPr/>
        </p:nvPicPr>
        <p:blipFill>
          <a:blip r:embed="rId6"/>
          <a:stretch>
            <a:fillRect/>
          </a:stretch>
        </p:blipFill>
        <p:spPr>
          <a:xfrm>
            <a:off x="6167437" y="1574814"/>
            <a:ext cx="2893357" cy="1823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66F30E5C-2C83-4B04-AE8E-DC98B924484B}"/>
              </a:ext>
            </a:extLst>
          </p:cNvPr>
          <p:cNvPicPr>
            <a:picLocks noChangeAspect="1"/>
          </p:cNvPicPr>
          <p:nvPr/>
        </p:nvPicPr>
        <p:blipFill>
          <a:blip r:embed="rId7"/>
          <a:stretch>
            <a:fillRect/>
          </a:stretch>
        </p:blipFill>
        <p:spPr>
          <a:xfrm>
            <a:off x="9181167" y="1574814"/>
            <a:ext cx="2867163" cy="180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7E53F1A2-D5C3-48F4-A4E1-334D1D9E63A6}"/>
              </a:ext>
            </a:extLst>
          </p:cNvPr>
          <p:cNvPicPr>
            <a:picLocks noChangeAspect="1"/>
          </p:cNvPicPr>
          <p:nvPr/>
        </p:nvPicPr>
        <p:blipFill>
          <a:blip r:embed="rId8"/>
          <a:stretch>
            <a:fillRect/>
          </a:stretch>
        </p:blipFill>
        <p:spPr>
          <a:xfrm>
            <a:off x="6167437" y="3502025"/>
            <a:ext cx="2890837" cy="182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33C0A67-E728-4F83-AB29-553ABD0115BA}"/>
              </a:ext>
            </a:extLst>
          </p:cNvPr>
          <p:cNvPicPr>
            <a:picLocks noChangeAspect="1"/>
          </p:cNvPicPr>
          <p:nvPr/>
        </p:nvPicPr>
        <p:blipFill>
          <a:blip r:embed="rId9"/>
          <a:stretch>
            <a:fillRect/>
          </a:stretch>
        </p:blipFill>
        <p:spPr>
          <a:xfrm>
            <a:off x="9157493" y="3502025"/>
            <a:ext cx="2890837" cy="182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30CFC012-ED96-42E4-8233-C731F9244B35}"/>
              </a:ext>
            </a:extLst>
          </p:cNvPr>
          <p:cNvSpPr>
            <a:spLocks noGrp="1"/>
          </p:cNvSpPr>
          <p:nvPr>
            <p:ph type="title"/>
          </p:nvPr>
        </p:nvSpPr>
        <p:spPr>
          <a:xfrm>
            <a:off x="838200" y="365125"/>
            <a:ext cx="10515600" cy="1325563"/>
          </a:xfrm>
        </p:spPr>
        <p:txBody>
          <a:bodyPr anchor="ctr">
            <a:normAutofit/>
          </a:bodyPr>
          <a:lstStyle/>
          <a:p>
            <a:r>
              <a:rPr lang="fr-FR" dirty="0"/>
              <a:t>PROJECTS</a:t>
            </a:r>
            <a:endParaRPr lang="en-BE" dirty="0"/>
          </a:p>
        </p:txBody>
      </p:sp>
    </p:spTree>
    <p:extLst>
      <p:ext uri="{BB962C8B-B14F-4D97-AF65-F5344CB8AC3E}">
        <p14:creationId xmlns:p14="http://schemas.microsoft.com/office/powerpoint/2010/main" val="2296522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CF52-809D-43A1-B982-8F3E816594B2}"/>
              </a:ext>
            </a:extLst>
          </p:cNvPr>
          <p:cNvSpPr>
            <a:spLocks noGrp="1"/>
          </p:cNvSpPr>
          <p:nvPr>
            <p:ph type="title"/>
          </p:nvPr>
        </p:nvSpPr>
        <p:spPr/>
        <p:txBody>
          <a:bodyPr/>
          <a:lstStyle/>
          <a:p>
            <a:r>
              <a:rPr lang="fr-FR" dirty="0"/>
              <a:t>GOVERNANCE</a:t>
            </a:r>
            <a:endParaRPr lang="en-BE" dirty="0"/>
          </a:p>
        </p:txBody>
      </p:sp>
      <p:sp>
        <p:nvSpPr>
          <p:cNvPr id="3" name="Content Placeholder 2">
            <a:extLst>
              <a:ext uri="{FF2B5EF4-FFF2-40B4-BE49-F238E27FC236}">
                <a16:creationId xmlns:a16="http://schemas.microsoft.com/office/drawing/2014/main" id="{DAAF9F1F-64B4-41D0-99E2-0882AE581B99}"/>
              </a:ext>
            </a:extLst>
          </p:cNvPr>
          <p:cNvSpPr>
            <a:spLocks noGrp="1"/>
          </p:cNvSpPr>
          <p:nvPr>
            <p:ph idx="1"/>
          </p:nvPr>
        </p:nvSpPr>
        <p:spPr>
          <a:xfrm>
            <a:off x="338287" y="2188868"/>
            <a:ext cx="5154227" cy="3260725"/>
          </a:xfrm>
        </p:spPr>
        <p:txBody>
          <a:bodyPr>
            <a:normAutofit/>
          </a:bodyPr>
          <a:lstStyle/>
          <a:p>
            <a:r>
              <a:rPr lang="en-US" dirty="0"/>
              <a:t>Renewed working group membership – Meeting coming up in December 2021</a:t>
            </a:r>
          </a:p>
          <a:p>
            <a:r>
              <a:rPr lang="en-US" dirty="0"/>
              <a:t>EARLALL Teams Platform up and running – Guidelines were produced and shared</a:t>
            </a:r>
          </a:p>
          <a:p>
            <a:pPr marL="0" indent="0">
              <a:buNone/>
            </a:pPr>
            <a:endParaRPr lang="en-BE" dirty="0"/>
          </a:p>
        </p:txBody>
      </p:sp>
      <p:pic>
        <p:nvPicPr>
          <p:cNvPr id="4" name="Picture 3">
            <a:extLst>
              <a:ext uri="{FF2B5EF4-FFF2-40B4-BE49-F238E27FC236}">
                <a16:creationId xmlns:a16="http://schemas.microsoft.com/office/drawing/2014/main" id="{E9275C09-CFC6-4970-9F90-442C2F879085}"/>
              </a:ext>
            </a:extLst>
          </p:cNvPr>
          <p:cNvPicPr>
            <a:picLocks noChangeAspect="1"/>
          </p:cNvPicPr>
          <p:nvPr/>
        </p:nvPicPr>
        <p:blipFill>
          <a:blip r:embed="rId2"/>
          <a:stretch>
            <a:fillRect/>
          </a:stretch>
        </p:blipFill>
        <p:spPr>
          <a:xfrm>
            <a:off x="5706677" y="1807870"/>
            <a:ext cx="6147036" cy="3888000"/>
          </a:xfrm>
          <a:prstGeom prst="rect">
            <a:avLst/>
          </a:prstGeom>
          <a:noFill/>
        </p:spPr>
      </p:pic>
    </p:spTree>
    <p:extLst>
      <p:ext uri="{BB962C8B-B14F-4D97-AF65-F5344CB8AC3E}">
        <p14:creationId xmlns:p14="http://schemas.microsoft.com/office/powerpoint/2010/main" val="185891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3A238D3-79CC-4AD2-A1C6-0BA8372B052F}"/>
              </a:ext>
            </a:extLst>
          </p:cNvPr>
          <p:cNvSpPr/>
          <p:nvPr/>
        </p:nvSpPr>
        <p:spPr>
          <a:xfrm>
            <a:off x="390617" y="3429000"/>
            <a:ext cx="11390052" cy="3063875"/>
          </a:xfrm>
          <a:prstGeom prst="rect">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BE" dirty="0"/>
          </a:p>
        </p:txBody>
      </p:sp>
      <p:sp>
        <p:nvSpPr>
          <p:cNvPr id="2" name="Title 1">
            <a:extLst>
              <a:ext uri="{FF2B5EF4-FFF2-40B4-BE49-F238E27FC236}">
                <a16:creationId xmlns:a16="http://schemas.microsoft.com/office/drawing/2014/main" id="{8703E734-5B07-4CD1-B396-D095C4EE0CD8}"/>
              </a:ext>
            </a:extLst>
          </p:cNvPr>
          <p:cNvSpPr>
            <a:spLocks noGrp="1"/>
          </p:cNvSpPr>
          <p:nvPr>
            <p:ph type="title"/>
          </p:nvPr>
        </p:nvSpPr>
        <p:spPr/>
        <p:txBody>
          <a:bodyPr/>
          <a:lstStyle/>
          <a:p>
            <a:r>
              <a:rPr lang="fr-FR" dirty="0"/>
              <a:t>GOVERNANCE</a:t>
            </a:r>
            <a:endParaRPr lang="en-BE" dirty="0"/>
          </a:p>
        </p:txBody>
      </p:sp>
      <p:sp>
        <p:nvSpPr>
          <p:cNvPr id="3" name="Content Placeholder 2">
            <a:extLst>
              <a:ext uri="{FF2B5EF4-FFF2-40B4-BE49-F238E27FC236}">
                <a16:creationId xmlns:a16="http://schemas.microsoft.com/office/drawing/2014/main" id="{88067615-D4C5-4BD1-B7EF-47902B82B2E1}"/>
              </a:ext>
            </a:extLst>
          </p:cNvPr>
          <p:cNvSpPr>
            <a:spLocks noGrp="1"/>
          </p:cNvSpPr>
          <p:nvPr>
            <p:ph idx="1"/>
          </p:nvPr>
        </p:nvSpPr>
        <p:spPr>
          <a:xfrm>
            <a:off x="838200" y="1825625"/>
            <a:ext cx="10515600" cy="1521257"/>
          </a:xfrm>
        </p:spPr>
        <p:txBody>
          <a:bodyPr/>
          <a:lstStyle/>
          <a:p>
            <a:r>
              <a:rPr lang="en-US" dirty="0"/>
              <a:t>Evaluation Communication Strategy – members value learning what other members do</a:t>
            </a:r>
          </a:p>
          <a:p>
            <a:r>
              <a:rPr lang="en-US" dirty="0"/>
              <a:t>Engagement and cooperation with key partners</a:t>
            </a:r>
          </a:p>
        </p:txBody>
      </p:sp>
      <p:pic>
        <p:nvPicPr>
          <p:cNvPr id="4" name="Picture 3">
            <a:extLst>
              <a:ext uri="{FF2B5EF4-FFF2-40B4-BE49-F238E27FC236}">
                <a16:creationId xmlns:a16="http://schemas.microsoft.com/office/drawing/2014/main" id="{9AFD28B6-DD23-4F6B-8F17-705B3BD36BED}"/>
              </a:ext>
            </a:extLst>
          </p:cNvPr>
          <p:cNvPicPr>
            <a:picLocks noChangeAspect="1"/>
          </p:cNvPicPr>
          <p:nvPr/>
        </p:nvPicPr>
        <p:blipFill>
          <a:blip r:embed="rId2"/>
          <a:stretch>
            <a:fillRect/>
          </a:stretch>
        </p:blipFill>
        <p:spPr>
          <a:xfrm>
            <a:off x="733988" y="3871624"/>
            <a:ext cx="2300090" cy="799556"/>
          </a:xfrm>
          <a:prstGeom prst="rect">
            <a:avLst/>
          </a:prstGeom>
        </p:spPr>
      </p:pic>
      <p:pic>
        <p:nvPicPr>
          <p:cNvPr id="5" name="Picture 4">
            <a:extLst>
              <a:ext uri="{FF2B5EF4-FFF2-40B4-BE49-F238E27FC236}">
                <a16:creationId xmlns:a16="http://schemas.microsoft.com/office/drawing/2014/main" id="{5BAF6D59-654C-42B7-818B-BEAEF8AA4BE5}"/>
              </a:ext>
            </a:extLst>
          </p:cNvPr>
          <p:cNvPicPr>
            <a:picLocks noChangeAspect="1"/>
          </p:cNvPicPr>
          <p:nvPr/>
        </p:nvPicPr>
        <p:blipFill>
          <a:blip r:embed="rId3"/>
          <a:stretch>
            <a:fillRect/>
          </a:stretch>
        </p:blipFill>
        <p:spPr>
          <a:xfrm>
            <a:off x="3635035" y="3844502"/>
            <a:ext cx="2616004" cy="890120"/>
          </a:xfrm>
          <a:prstGeom prst="rect">
            <a:avLst/>
          </a:prstGeom>
        </p:spPr>
      </p:pic>
      <p:pic>
        <p:nvPicPr>
          <p:cNvPr id="6" name="Picture 5">
            <a:extLst>
              <a:ext uri="{FF2B5EF4-FFF2-40B4-BE49-F238E27FC236}">
                <a16:creationId xmlns:a16="http://schemas.microsoft.com/office/drawing/2014/main" id="{F321C776-2D9D-49F8-BC44-C1E3590533A9}"/>
              </a:ext>
            </a:extLst>
          </p:cNvPr>
          <p:cNvPicPr>
            <a:picLocks noChangeAspect="1"/>
          </p:cNvPicPr>
          <p:nvPr/>
        </p:nvPicPr>
        <p:blipFill rotWithShape="1">
          <a:blip r:embed="rId4"/>
          <a:srcRect t="20160" b="19361"/>
          <a:stretch/>
        </p:blipFill>
        <p:spPr>
          <a:xfrm>
            <a:off x="9420927" y="3722356"/>
            <a:ext cx="2161838" cy="1307460"/>
          </a:xfrm>
          <a:prstGeom prst="rect">
            <a:avLst/>
          </a:prstGeom>
        </p:spPr>
      </p:pic>
      <p:pic>
        <p:nvPicPr>
          <p:cNvPr id="7" name="Picture 2" descr="http://www.earlall.eu/file.aspx?f=529">
            <a:extLst>
              <a:ext uri="{FF2B5EF4-FFF2-40B4-BE49-F238E27FC236}">
                <a16:creationId xmlns:a16="http://schemas.microsoft.com/office/drawing/2014/main" id="{1D91B102-8459-4D10-94A3-1E253FDB7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653" y="3411418"/>
            <a:ext cx="1959697" cy="18127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fVET – European Forum for Vocational Education &amp; Training">
            <a:extLst>
              <a:ext uri="{FF2B5EF4-FFF2-40B4-BE49-F238E27FC236}">
                <a16:creationId xmlns:a16="http://schemas.microsoft.com/office/drawing/2014/main" id="{50C2C0BD-97D3-4BC4-AA3B-3AC7671760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6883" y="5174827"/>
            <a:ext cx="2690210" cy="11025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136AEC36-49BB-48EC-ACFF-5CBC2F68B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8147" y="5589041"/>
            <a:ext cx="2867600" cy="629912"/>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A502E2AD-FA82-4AC8-BC25-8DAD8CDDED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988" y="5184516"/>
            <a:ext cx="2300090" cy="709792"/>
          </a:xfrm>
          <a:prstGeom prst="rect">
            <a:avLst/>
          </a:prstGeom>
        </p:spPr>
      </p:pic>
    </p:spTree>
    <p:extLst>
      <p:ext uri="{BB962C8B-B14F-4D97-AF65-F5344CB8AC3E}">
        <p14:creationId xmlns:p14="http://schemas.microsoft.com/office/powerpoint/2010/main" val="337466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C1189-A2E3-4175-8966-700018E88344}"/>
              </a:ext>
            </a:extLst>
          </p:cNvPr>
          <p:cNvSpPr>
            <a:spLocks noGrp="1"/>
          </p:cNvSpPr>
          <p:nvPr>
            <p:ph type="title"/>
          </p:nvPr>
        </p:nvSpPr>
        <p:spPr/>
        <p:txBody>
          <a:bodyPr/>
          <a:lstStyle/>
          <a:p>
            <a:r>
              <a:rPr lang="fr-FR" dirty="0"/>
              <a:t>COMMUNICATION</a:t>
            </a:r>
            <a:endParaRPr lang="en-BE" dirty="0"/>
          </a:p>
        </p:txBody>
      </p:sp>
      <p:sp>
        <p:nvSpPr>
          <p:cNvPr id="3" name="Content Placeholder 2">
            <a:extLst>
              <a:ext uri="{FF2B5EF4-FFF2-40B4-BE49-F238E27FC236}">
                <a16:creationId xmlns:a16="http://schemas.microsoft.com/office/drawing/2014/main" id="{FEFF8D0A-90D2-446A-B06C-DB882FF59383}"/>
              </a:ext>
            </a:extLst>
          </p:cNvPr>
          <p:cNvSpPr>
            <a:spLocks noGrp="1"/>
          </p:cNvSpPr>
          <p:nvPr>
            <p:ph idx="1"/>
          </p:nvPr>
        </p:nvSpPr>
        <p:spPr>
          <a:xfrm>
            <a:off x="980242" y="3702739"/>
            <a:ext cx="10515600" cy="2089427"/>
          </a:xfrm>
        </p:spPr>
        <p:txBody>
          <a:bodyPr/>
          <a:lstStyle/>
          <a:p>
            <a:pPr>
              <a:buBlip>
                <a:blip r:embed="rId2"/>
              </a:buBlip>
            </a:pPr>
            <a:r>
              <a:rPr lang="fr-FR" dirty="0" err="1"/>
              <a:t>Targets</a:t>
            </a:r>
            <a:r>
              <a:rPr lang="fr-FR" dirty="0"/>
              <a:t> for 2021 </a:t>
            </a:r>
            <a:r>
              <a:rPr lang="fr-FR" dirty="0" err="1"/>
              <a:t>almost</a:t>
            </a:r>
            <a:r>
              <a:rPr lang="fr-FR" dirty="0"/>
              <a:t> </a:t>
            </a:r>
            <a:r>
              <a:rPr lang="fr-FR" dirty="0" err="1"/>
              <a:t>reached</a:t>
            </a:r>
            <a:r>
              <a:rPr lang="fr-FR" dirty="0"/>
              <a:t> for Twitter and Facebook </a:t>
            </a:r>
          </a:p>
          <a:p>
            <a:pPr>
              <a:buBlip>
                <a:blip r:embed="rId2"/>
              </a:buBlip>
            </a:pPr>
            <a:r>
              <a:rPr lang="fr-FR" dirty="0"/>
              <a:t> + 152 followers on LinkedIn </a:t>
            </a:r>
          </a:p>
          <a:p>
            <a:pPr>
              <a:buBlip>
                <a:blip r:embed="rId2"/>
              </a:buBlip>
            </a:pPr>
            <a:r>
              <a:rPr lang="fr-FR" dirty="0"/>
              <a:t> + 2580 </a:t>
            </a:r>
            <a:r>
              <a:rPr lang="fr-FR" dirty="0" err="1"/>
              <a:t>users</a:t>
            </a:r>
            <a:r>
              <a:rPr lang="fr-FR" dirty="0"/>
              <a:t> on the </a:t>
            </a:r>
            <a:r>
              <a:rPr lang="fr-FR" dirty="0" err="1"/>
              <a:t>website</a:t>
            </a:r>
            <a:r>
              <a:rPr lang="fr-FR" dirty="0"/>
              <a:t>! </a:t>
            </a:r>
            <a:r>
              <a:rPr lang="fr-FR" dirty="0" err="1"/>
              <a:t>Almost</a:t>
            </a:r>
            <a:r>
              <a:rPr lang="fr-FR" dirty="0"/>
              <a:t> </a:t>
            </a:r>
            <a:r>
              <a:rPr lang="fr-FR" dirty="0" err="1"/>
              <a:t>doubled</a:t>
            </a:r>
            <a:r>
              <a:rPr lang="fr-FR" dirty="0"/>
              <a:t> in 2021 </a:t>
            </a:r>
          </a:p>
          <a:p>
            <a:pPr>
              <a:buBlip>
                <a:blip r:embed="rId2"/>
              </a:buBlip>
            </a:pPr>
            <a:r>
              <a:rPr lang="fr-FR" dirty="0" err="1"/>
              <a:t>Give</a:t>
            </a:r>
            <a:r>
              <a:rPr lang="fr-FR" dirty="0"/>
              <a:t> a push to EARLALL Insights newsletter </a:t>
            </a:r>
          </a:p>
        </p:txBody>
      </p:sp>
      <p:pic>
        <p:nvPicPr>
          <p:cNvPr id="4" name="Content Placeholder 4">
            <a:extLst>
              <a:ext uri="{FF2B5EF4-FFF2-40B4-BE49-F238E27FC236}">
                <a16:creationId xmlns:a16="http://schemas.microsoft.com/office/drawing/2014/main" id="{A3174D39-4972-4BD1-8E15-549DB9A8C19B}"/>
              </a:ext>
            </a:extLst>
          </p:cNvPr>
          <p:cNvPicPr>
            <a:picLocks noChangeAspect="1"/>
          </p:cNvPicPr>
          <p:nvPr/>
        </p:nvPicPr>
        <p:blipFill>
          <a:blip r:embed="rId3"/>
          <a:stretch>
            <a:fillRect/>
          </a:stretch>
        </p:blipFill>
        <p:spPr>
          <a:xfrm>
            <a:off x="1060142" y="1690688"/>
            <a:ext cx="8015562" cy="1492319"/>
          </a:xfrm>
          <a:prstGeom prst="rect">
            <a:avLst/>
          </a:prstGeom>
        </p:spPr>
      </p:pic>
    </p:spTree>
    <p:extLst>
      <p:ext uri="{BB962C8B-B14F-4D97-AF65-F5344CB8AC3E}">
        <p14:creationId xmlns:p14="http://schemas.microsoft.com/office/powerpoint/2010/main" val="2273663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B3CF99-DCC1-462C-9B66-F2B5A4A8F2C1}"/>
              </a:ext>
            </a:extLst>
          </p:cNvPr>
          <p:cNvSpPr txBox="1">
            <a:spLocks/>
          </p:cNvSpPr>
          <p:nvPr/>
        </p:nvSpPr>
        <p:spPr>
          <a:xfrm>
            <a:off x="731668" y="2082600"/>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Corbel" panose="020B0503020204020204" pitchFamily="34" charset="0"/>
                <a:ea typeface="+mj-ea"/>
                <a:cs typeface="+mj-cs"/>
              </a:defRPr>
            </a:lvl1pPr>
          </a:lstStyle>
          <a:p>
            <a:r>
              <a:rPr lang="en-US" sz="6000" dirty="0"/>
              <a:t>Thanks to all of you for a successful year!</a:t>
            </a:r>
          </a:p>
        </p:txBody>
      </p:sp>
      <p:sp>
        <p:nvSpPr>
          <p:cNvPr id="9" name="Subtitle 2">
            <a:extLst>
              <a:ext uri="{FF2B5EF4-FFF2-40B4-BE49-F238E27FC236}">
                <a16:creationId xmlns:a16="http://schemas.microsoft.com/office/drawing/2014/main" id="{DEA587CF-44C7-4999-9BA6-E000013DF1D0}"/>
              </a:ext>
            </a:extLst>
          </p:cNvPr>
          <p:cNvSpPr txBox="1">
            <a:spLocks/>
          </p:cNvSpPr>
          <p:nvPr/>
        </p:nvSpPr>
        <p:spPr>
          <a:xfrm>
            <a:off x="831850" y="4589463"/>
            <a:ext cx="10515600" cy="1500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lumMod val="50000"/>
                  </a:schemeClr>
                </a:solidFill>
              </a:rPr>
              <a:t>EARLALL Secretariat </a:t>
            </a:r>
          </a:p>
          <a:p>
            <a:pPr marL="0" indent="0">
              <a:buNone/>
            </a:pPr>
            <a:r>
              <a:rPr lang="en-US" sz="2400" dirty="0">
                <a:hlinkClick r:id="rId3"/>
              </a:rPr>
              <a:t>www.earlall.eu</a:t>
            </a:r>
            <a:r>
              <a:rPr lang="en-US" sz="2400" dirty="0"/>
              <a:t> </a:t>
            </a:r>
          </a:p>
        </p:txBody>
      </p:sp>
    </p:spTree>
    <p:extLst>
      <p:ext uri="{BB962C8B-B14F-4D97-AF65-F5344CB8AC3E}">
        <p14:creationId xmlns:p14="http://schemas.microsoft.com/office/powerpoint/2010/main" val="133300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2346051"/>
            <a:ext cx="9144000" cy="934031"/>
          </a:xfrm>
        </p:spPr>
        <p:txBody>
          <a:bodyPr/>
          <a:lstStyle/>
          <a:p>
            <a:r>
              <a:rPr lang="en-GB" dirty="0"/>
              <a:t>Financial report 2021</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1286429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2319418"/>
            <a:ext cx="9144000" cy="934031"/>
          </a:xfrm>
        </p:spPr>
        <p:txBody>
          <a:bodyPr/>
          <a:lstStyle/>
          <a:p>
            <a:r>
              <a:rPr lang="en-GB" dirty="0"/>
              <a:t>Action Plan 2022</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4252828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1875534"/>
            <a:ext cx="9144000" cy="934031"/>
          </a:xfrm>
        </p:spPr>
        <p:txBody>
          <a:bodyPr/>
          <a:lstStyle/>
          <a:p>
            <a:r>
              <a:rPr lang="en-GB" dirty="0"/>
              <a:t>Skills &amp; labour market</a:t>
            </a:r>
          </a:p>
        </p:txBody>
      </p:sp>
      <p:sp>
        <p:nvSpPr>
          <p:cNvPr id="3" name="Subtitle 2">
            <a:extLst>
              <a:ext uri="{FF2B5EF4-FFF2-40B4-BE49-F238E27FC236}">
                <a16:creationId xmlns:a16="http://schemas.microsoft.com/office/drawing/2014/main" id="{37B95E15-A3D3-4750-A056-D6A13D86B245}"/>
              </a:ext>
            </a:extLst>
          </p:cNvPr>
          <p:cNvSpPr>
            <a:spLocks noGrp="1"/>
          </p:cNvSpPr>
          <p:nvPr>
            <p:ph type="subTitle" idx="1"/>
          </p:nvPr>
        </p:nvSpPr>
        <p:spPr>
          <a:xfrm>
            <a:off x="1524000" y="2901641"/>
            <a:ext cx="9144000" cy="523913"/>
          </a:xfrm>
        </p:spPr>
        <p:txBody>
          <a:bodyPr/>
          <a:lstStyle/>
          <a:p>
            <a:r>
              <a:rPr lang="en-GB" b="1" dirty="0"/>
              <a:t>Working group</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2973360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4BA1F-6FBF-477C-9B9F-550A96E99590}"/>
              </a:ext>
            </a:extLst>
          </p:cNvPr>
          <p:cNvSpPr>
            <a:spLocks noGrp="1"/>
          </p:cNvSpPr>
          <p:nvPr>
            <p:ph type="title"/>
          </p:nvPr>
        </p:nvSpPr>
        <p:spPr/>
        <p:txBody>
          <a:bodyPr/>
          <a:lstStyle/>
          <a:p>
            <a:r>
              <a:rPr lang="fr-FR" dirty="0"/>
              <a:t>WG objectives</a:t>
            </a:r>
            <a:endParaRPr lang="en-BE" dirty="0"/>
          </a:p>
        </p:txBody>
      </p:sp>
      <p:sp>
        <p:nvSpPr>
          <p:cNvPr id="4" name="Content Placeholder 2">
            <a:extLst>
              <a:ext uri="{FF2B5EF4-FFF2-40B4-BE49-F238E27FC236}">
                <a16:creationId xmlns:a16="http://schemas.microsoft.com/office/drawing/2014/main" id="{16FEB2A5-BBF8-47A4-A4E3-00D9B9F528B8}"/>
              </a:ext>
            </a:extLst>
          </p:cNvPr>
          <p:cNvSpPr>
            <a:spLocks noGrp="1"/>
          </p:cNvSpPr>
          <p:nvPr>
            <p:ph idx="1"/>
          </p:nvPr>
        </p:nvSpPr>
        <p:spPr>
          <a:xfrm>
            <a:off x="838200" y="1825625"/>
            <a:ext cx="10515600" cy="4351338"/>
          </a:xfrm>
        </p:spPr>
        <p:txBody>
          <a:bodyPr/>
          <a:lstStyle/>
          <a:p>
            <a:r>
              <a:rPr lang="en-US" dirty="0"/>
              <a:t>More employability of students and apprentices.</a:t>
            </a:r>
          </a:p>
          <a:p>
            <a:r>
              <a:rPr lang="en-US" dirty="0"/>
              <a:t>More implication of the companies in each region.</a:t>
            </a:r>
          </a:p>
          <a:p>
            <a:r>
              <a:rPr lang="en-US" dirty="0"/>
              <a:t>Innovation and improvement of students’ competencies and training paths.</a:t>
            </a:r>
          </a:p>
          <a:p>
            <a:r>
              <a:rPr lang="en-US" dirty="0"/>
              <a:t>Creation of a more global market place.</a:t>
            </a:r>
          </a:p>
          <a:p>
            <a:r>
              <a:rPr lang="en-US" dirty="0"/>
              <a:t>Gender equality in the </a:t>
            </a:r>
            <a:r>
              <a:rPr lang="en-US" dirty="0" err="1"/>
              <a:t>labour</a:t>
            </a:r>
            <a:r>
              <a:rPr lang="en-US" dirty="0"/>
              <a:t> market.</a:t>
            </a:r>
          </a:p>
          <a:p>
            <a:r>
              <a:rPr lang="es-ES" dirty="0"/>
              <a:t>More </a:t>
            </a:r>
            <a:r>
              <a:rPr lang="es-ES" dirty="0" err="1"/>
              <a:t>mobile</a:t>
            </a:r>
            <a:r>
              <a:rPr lang="es-ES" dirty="0"/>
              <a:t> </a:t>
            </a:r>
            <a:r>
              <a:rPr lang="es-ES" dirty="0" err="1"/>
              <a:t>workers</a:t>
            </a:r>
            <a:r>
              <a:rPr lang="es-ES" dirty="0"/>
              <a:t>.</a:t>
            </a:r>
            <a:endParaRPr lang="en-BE" dirty="0"/>
          </a:p>
        </p:txBody>
      </p:sp>
      <p:pic>
        <p:nvPicPr>
          <p:cNvPr id="5" name="Imatge 3">
            <a:extLst>
              <a:ext uri="{FF2B5EF4-FFF2-40B4-BE49-F238E27FC236}">
                <a16:creationId xmlns:a16="http://schemas.microsoft.com/office/drawing/2014/main" id="{54506002-794B-4E34-8D74-4DFD7B570D7B}"/>
              </a:ext>
            </a:extLst>
          </p:cNvPr>
          <p:cNvPicPr>
            <a:picLocks noChangeAspect="1"/>
          </p:cNvPicPr>
          <p:nvPr/>
        </p:nvPicPr>
        <p:blipFill>
          <a:blip r:embed="rId2"/>
          <a:stretch>
            <a:fillRect/>
          </a:stretch>
        </p:blipFill>
        <p:spPr>
          <a:xfrm>
            <a:off x="221548" y="6419438"/>
            <a:ext cx="1767993" cy="280440"/>
          </a:xfrm>
          <a:prstGeom prst="rect">
            <a:avLst/>
          </a:prstGeom>
        </p:spPr>
      </p:pic>
    </p:spTree>
    <p:extLst>
      <p:ext uri="{BB962C8B-B14F-4D97-AF65-F5344CB8AC3E}">
        <p14:creationId xmlns:p14="http://schemas.microsoft.com/office/powerpoint/2010/main" val="906126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B3B94-B9D9-45D4-9C2A-2CFB60F65CCA}"/>
              </a:ext>
            </a:extLst>
          </p:cNvPr>
          <p:cNvSpPr>
            <a:spLocks noGrp="1"/>
          </p:cNvSpPr>
          <p:nvPr>
            <p:ph type="title"/>
          </p:nvPr>
        </p:nvSpPr>
        <p:spPr/>
        <p:txBody>
          <a:bodyPr/>
          <a:lstStyle/>
          <a:p>
            <a:r>
              <a:rPr lang="fr-FR" dirty="0" err="1"/>
              <a:t>Current</a:t>
            </a:r>
            <a:r>
              <a:rPr lang="fr-FR" dirty="0"/>
              <a:t> Projects</a:t>
            </a:r>
            <a:endParaRPr lang="en-BE" dirty="0"/>
          </a:p>
        </p:txBody>
      </p:sp>
      <p:pic>
        <p:nvPicPr>
          <p:cNvPr id="4" name="Imatge 3">
            <a:extLst>
              <a:ext uri="{FF2B5EF4-FFF2-40B4-BE49-F238E27FC236}">
                <a16:creationId xmlns:a16="http://schemas.microsoft.com/office/drawing/2014/main" id="{A4DE9669-FEDD-4FE5-BAAB-C9F106DEEFE5}"/>
              </a:ext>
            </a:extLst>
          </p:cNvPr>
          <p:cNvPicPr>
            <a:picLocks noChangeAspect="1"/>
          </p:cNvPicPr>
          <p:nvPr/>
        </p:nvPicPr>
        <p:blipFill>
          <a:blip r:embed="rId2"/>
          <a:stretch>
            <a:fillRect/>
          </a:stretch>
        </p:blipFill>
        <p:spPr>
          <a:xfrm>
            <a:off x="221548" y="6419438"/>
            <a:ext cx="1767993" cy="280440"/>
          </a:xfrm>
          <a:prstGeom prst="rect">
            <a:avLst/>
          </a:prstGeom>
        </p:spPr>
      </p:pic>
      <p:sp>
        <p:nvSpPr>
          <p:cNvPr id="5" name="Contenidor de contingut 2">
            <a:extLst>
              <a:ext uri="{FF2B5EF4-FFF2-40B4-BE49-F238E27FC236}">
                <a16:creationId xmlns:a16="http://schemas.microsoft.com/office/drawing/2014/main" id="{14E71566-8294-4004-B03B-F8BE4E569E70}"/>
              </a:ext>
            </a:extLst>
          </p:cNvPr>
          <p:cNvSpPr>
            <a:spLocks noGrp="1"/>
          </p:cNvSpPr>
          <p:nvPr>
            <p:ph idx="1"/>
          </p:nvPr>
        </p:nvSpPr>
        <p:spPr>
          <a:xfrm>
            <a:off x="838200" y="1825625"/>
            <a:ext cx="10515600" cy="4351338"/>
          </a:xfrm>
        </p:spPr>
        <p:txBody>
          <a:bodyPr/>
          <a:lstStyle/>
          <a:p>
            <a:r>
              <a:rPr lang="es-ES" dirty="0"/>
              <a:t>Erasmus+ KA2 </a:t>
            </a:r>
            <a:r>
              <a:rPr lang="es-ES" b="1" i="1" dirty="0"/>
              <a:t>S4Stride</a:t>
            </a:r>
          </a:p>
          <a:p>
            <a:pPr marL="0" indent="0">
              <a:buNone/>
            </a:pPr>
            <a:endParaRPr lang="es-ES" i="1" dirty="0"/>
          </a:p>
          <a:p>
            <a:r>
              <a:rPr lang="es-ES" dirty="0"/>
              <a:t>Erasmus+ KA2 </a:t>
            </a:r>
            <a:r>
              <a:rPr lang="es-ES" b="1" i="1" dirty="0"/>
              <a:t>DAMAS</a:t>
            </a:r>
          </a:p>
          <a:p>
            <a:pPr marL="0" indent="0">
              <a:buNone/>
            </a:pPr>
            <a:endParaRPr lang="es-ES" i="1" dirty="0"/>
          </a:p>
          <a:p>
            <a:r>
              <a:rPr lang="es-ES" dirty="0"/>
              <a:t>Erasmus+ KA2 </a:t>
            </a:r>
            <a:r>
              <a:rPr lang="es-ES" b="1" i="1" dirty="0"/>
              <a:t>Boost4CLIL</a:t>
            </a:r>
            <a:r>
              <a:rPr lang="es-ES" i="1" dirty="0"/>
              <a:t> </a:t>
            </a:r>
          </a:p>
        </p:txBody>
      </p:sp>
    </p:spTree>
    <p:extLst>
      <p:ext uri="{BB962C8B-B14F-4D97-AF65-F5344CB8AC3E}">
        <p14:creationId xmlns:p14="http://schemas.microsoft.com/office/powerpoint/2010/main" val="3323823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C884-9362-4C87-9688-5194BF9D7E98}"/>
              </a:ext>
            </a:extLst>
          </p:cNvPr>
          <p:cNvSpPr>
            <a:spLocks noGrp="1"/>
          </p:cNvSpPr>
          <p:nvPr>
            <p:ph type="title"/>
          </p:nvPr>
        </p:nvSpPr>
        <p:spPr/>
        <p:txBody>
          <a:bodyPr/>
          <a:lstStyle/>
          <a:p>
            <a:r>
              <a:rPr lang="fr-FR" dirty="0"/>
              <a:t>Agenda</a:t>
            </a:r>
            <a:endParaRPr lang="en-BE" dirty="0"/>
          </a:p>
        </p:txBody>
      </p:sp>
      <p:sp>
        <p:nvSpPr>
          <p:cNvPr id="3" name="Content Placeholder 2">
            <a:extLst>
              <a:ext uri="{FF2B5EF4-FFF2-40B4-BE49-F238E27FC236}">
                <a16:creationId xmlns:a16="http://schemas.microsoft.com/office/drawing/2014/main" id="{9D227691-AF38-49F8-A45F-F0F90D35DDC3}"/>
              </a:ext>
            </a:extLst>
          </p:cNvPr>
          <p:cNvSpPr>
            <a:spLocks noGrp="1"/>
          </p:cNvSpPr>
          <p:nvPr>
            <p:ph idx="1"/>
          </p:nvPr>
        </p:nvSpPr>
        <p:spPr/>
        <p:txBody>
          <a:bodyPr/>
          <a:lstStyle/>
          <a:p>
            <a:pPr lvl="0" algn="just">
              <a:lnSpc>
                <a:spcPct val="107000"/>
              </a:lnSpc>
            </a:pPr>
            <a:r>
              <a:rPr lang="en-GB" sz="1800" dirty="0">
                <a:effectLst/>
                <a:latin typeface="Roboto" panose="02000000000000000000" pitchFamily="2" charset="0"/>
                <a:ea typeface="Calibri" panose="020F0502020204030204" pitchFamily="34" charset="0"/>
                <a:cs typeface="Times New Roman" panose="02020603050405020304" pitchFamily="18" charset="0"/>
              </a:rPr>
              <a:t>Opening of the meeting and welcome by the Basque Country (host and EARLALL President)</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800" dirty="0">
                <a:effectLst/>
                <a:latin typeface="Roboto" panose="02000000000000000000" pitchFamily="2" charset="0"/>
                <a:ea typeface="Calibri" panose="020F0502020204030204" pitchFamily="34" charset="0"/>
                <a:cs typeface="Times New Roman" panose="02020603050405020304" pitchFamily="18" charset="0"/>
              </a:rPr>
              <a:t>Approval of the minutes of the last General Assembly, held on November 5, 2020</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800" dirty="0">
                <a:effectLst/>
                <a:latin typeface="Roboto" panose="02000000000000000000" pitchFamily="2" charset="0"/>
                <a:ea typeface="Calibri" panose="020F0502020204030204" pitchFamily="34" charset="0"/>
                <a:cs typeface="Times New Roman" panose="02020603050405020304" pitchFamily="18" charset="0"/>
              </a:rPr>
              <a:t>Board Re-election</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800" dirty="0">
                <a:effectLst/>
                <a:latin typeface="Roboto" panose="02000000000000000000" pitchFamily="2" charset="0"/>
                <a:ea typeface="Calibri" panose="020F0502020204030204" pitchFamily="34" charset="0"/>
                <a:cs typeface="Times New Roman" panose="02020603050405020304" pitchFamily="18" charset="0"/>
              </a:rPr>
              <a:t>Activity report 2021</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800" dirty="0">
                <a:effectLst/>
                <a:latin typeface="Roboto" panose="02000000000000000000" pitchFamily="2" charset="0"/>
                <a:ea typeface="Calibri" panose="020F0502020204030204" pitchFamily="34" charset="0"/>
                <a:cs typeface="Times New Roman" panose="02020603050405020304" pitchFamily="18" charset="0"/>
              </a:rPr>
              <a:t>Financial report 2021 (data until 30.09.21)</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800" dirty="0">
                <a:effectLst/>
                <a:latin typeface="Roboto" panose="02000000000000000000" pitchFamily="2" charset="0"/>
                <a:ea typeface="Calibri" panose="020F0502020204030204" pitchFamily="34" charset="0"/>
                <a:cs typeface="Times New Roman" panose="02020603050405020304" pitchFamily="18" charset="0"/>
              </a:rPr>
              <a:t>Work plan 2022</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800" dirty="0">
                <a:effectLst/>
                <a:latin typeface="Roboto" panose="02000000000000000000" pitchFamily="2" charset="0"/>
                <a:ea typeface="Calibri" panose="020F0502020204030204" pitchFamily="34" charset="0"/>
                <a:cs typeface="Times New Roman" panose="02020603050405020304" pitchFamily="18" charset="0"/>
              </a:rPr>
              <a:t>Proposed Budget 2022</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800" dirty="0">
                <a:effectLst/>
                <a:latin typeface="Roboto" panose="02000000000000000000" pitchFamily="2" charset="0"/>
                <a:ea typeface="Calibri" panose="020F0502020204030204" pitchFamily="34" charset="0"/>
                <a:cs typeface="Times New Roman" panose="02020603050405020304" pitchFamily="18" charset="0"/>
              </a:rPr>
              <a:t>EARLALL next events</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en-GB" sz="1800" dirty="0">
                <a:effectLst/>
                <a:latin typeface="Roboto" panose="02000000000000000000" pitchFamily="2" charset="0"/>
                <a:ea typeface="Calibri" panose="020F0502020204030204" pitchFamily="34" charset="0"/>
                <a:cs typeface="Times New Roman" panose="02020603050405020304" pitchFamily="18" charset="0"/>
              </a:rPr>
              <a:t>AOB and closure</a:t>
            </a:r>
            <a:endParaRPr lang="en-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BE" dirty="0"/>
          </a:p>
        </p:txBody>
      </p:sp>
    </p:spTree>
    <p:extLst>
      <p:ext uri="{BB962C8B-B14F-4D97-AF65-F5344CB8AC3E}">
        <p14:creationId xmlns:p14="http://schemas.microsoft.com/office/powerpoint/2010/main" val="1480500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5052-2A2D-45F4-B6D4-E88B47AFA955}"/>
              </a:ext>
            </a:extLst>
          </p:cNvPr>
          <p:cNvSpPr>
            <a:spLocks noGrp="1"/>
          </p:cNvSpPr>
          <p:nvPr>
            <p:ph type="title"/>
          </p:nvPr>
        </p:nvSpPr>
        <p:spPr/>
        <p:txBody>
          <a:bodyPr/>
          <a:lstStyle/>
          <a:p>
            <a:r>
              <a:rPr lang="fr-FR" dirty="0"/>
              <a:t>EU Objectives</a:t>
            </a:r>
            <a:endParaRPr lang="en-BE" dirty="0"/>
          </a:p>
        </p:txBody>
      </p:sp>
      <p:pic>
        <p:nvPicPr>
          <p:cNvPr id="4" name="Imatge 3">
            <a:extLst>
              <a:ext uri="{FF2B5EF4-FFF2-40B4-BE49-F238E27FC236}">
                <a16:creationId xmlns:a16="http://schemas.microsoft.com/office/drawing/2014/main" id="{EAE4EAD0-1E5E-4C87-9481-7C8319F09684}"/>
              </a:ext>
            </a:extLst>
          </p:cNvPr>
          <p:cNvPicPr>
            <a:picLocks noChangeAspect="1"/>
          </p:cNvPicPr>
          <p:nvPr/>
        </p:nvPicPr>
        <p:blipFill>
          <a:blip r:embed="rId2"/>
          <a:stretch>
            <a:fillRect/>
          </a:stretch>
        </p:blipFill>
        <p:spPr>
          <a:xfrm>
            <a:off x="221548" y="6419438"/>
            <a:ext cx="1767993" cy="280440"/>
          </a:xfrm>
          <a:prstGeom prst="rect">
            <a:avLst/>
          </a:prstGeom>
        </p:spPr>
      </p:pic>
      <p:sp>
        <p:nvSpPr>
          <p:cNvPr id="5" name="Content Placeholder 2">
            <a:extLst>
              <a:ext uri="{FF2B5EF4-FFF2-40B4-BE49-F238E27FC236}">
                <a16:creationId xmlns:a16="http://schemas.microsoft.com/office/drawing/2014/main" id="{7E9CF768-EDB2-48A1-AD87-5B2C2D35BF4F}"/>
              </a:ext>
            </a:extLst>
          </p:cNvPr>
          <p:cNvSpPr>
            <a:spLocks noGrp="1"/>
          </p:cNvSpPr>
          <p:nvPr>
            <p:ph idx="1"/>
          </p:nvPr>
        </p:nvSpPr>
        <p:spPr>
          <a:xfrm>
            <a:off x="838200" y="1825625"/>
            <a:ext cx="10515600" cy="4351338"/>
          </a:xfrm>
        </p:spPr>
        <p:txBody>
          <a:bodyPr/>
          <a:lstStyle/>
          <a:p>
            <a:r>
              <a:rPr lang="es-ES" dirty="0" err="1"/>
              <a:t>Inclusion</a:t>
            </a:r>
            <a:r>
              <a:rPr lang="es-ES" dirty="0"/>
              <a:t> and </a:t>
            </a:r>
            <a:r>
              <a:rPr lang="es-ES" dirty="0" err="1"/>
              <a:t>diversity</a:t>
            </a:r>
            <a:endParaRPr lang="es-ES" dirty="0"/>
          </a:p>
          <a:p>
            <a:pPr marL="0" indent="0">
              <a:buNone/>
            </a:pPr>
            <a:endParaRPr lang="es-ES" dirty="0"/>
          </a:p>
          <a:p>
            <a:r>
              <a:rPr lang="es-ES" dirty="0"/>
              <a:t>Digital </a:t>
            </a:r>
            <a:r>
              <a:rPr lang="es-ES" dirty="0" err="1"/>
              <a:t>Transformation</a:t>
            </a:r>
            <a:r>
              <a:rPr lang="es-ES" dirty="0"/>
              <a:t> (</a:t>
            </a:r>
            <a:r>
              <a:rPr lang="es-ES" i="1" dirty="0"/>
              <a:t>Digital </a:t>
            </a:r>
            <a:r>
              <a:rPr lang="es-ES" i="1" dirty="0" err="1"/>
              <a:t>Education</a:t>
            </a:r>
            <a:r>
              <a:rPr lang="es-ES" i="1" dirty="0"/>
              <a:t> Plan 2021-2027</a:t>
            </a:r>
            <a:r>
              <a:rPr lang="es-ES" dirty="0"/>
              <a:t>)</a:t>
            </a:r>
          </a:p>
          <a:p>
            <a:pPr marL="0" indent="0">
              <a:buNone/>
            </a:pPr>
            <a:endParaRPr lang="es-ES" dirty="0"/>
          </a:p>
          <a:p>
            <a:r>
              <a:rPr lang="en-US" dirty="0"/>
              <a:t>Environment and fight against climate change (</a:t>
            </a:r>
            <a:r>
              <a:rPr lang="en-US" i="1" dirty="0"/>
              <a:t>European Green Deal Communication</a:t>
            </a:r>
            <a:r>
              <a:rPr lang="en-US" dirty="0"/>
              <a:t>)</a:t>
            </a:r>
          </a:p>
          <a:p>
            <a:pPr marL="0" indent="0">
              <a:buNone/>
            </a:pPr>
            <a:endParaRPr lang="en-US" dirty="0"/>
          </a:p>
          <a:p>
            <a:endParaRPr lang="en-BE" dirty="0"/>
          </a:p>
        </p:txBody>
      </p:sp>
    </p:spTree>
    <p:extLst>
      <p:ext uri="{BB962C8B-B14F-4D97-AF65-F5344CB8AC3E}">
        <p14:creationId xmlns:p14="http://schemas.microsoft.com/office/powerpoint/2010/main" val="3408548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326A-FE4C-445C-8852-E46D44790A53}"/>
              </a:ext>
            </a:extLst>
          </p:cNvPr>
          <p:cNvSpPr>
            <a:spLocks noGrp="1"/>
          </p:cNvSpPr>
          <p:nvPr>
            <p:ph type="title"/>
          </p:nvPr>
        </p:nvSpPr>
        <p:spPr/>
        <p:txBody>
          <a:bodyPr/>
          <a:lstStyle/>
          <a:p>
            <a:r>
              <a:rPr lang="fr-FR" dirty="0"/>
              <a:t>Work Plan 2022</a:t>
            </a:r>
            <a:endParaRPr lang="en-BE" dirty="0"/>
          </a:p>
        </p:txBody>
      </p:sp>
      <p:sp>
        <p:nvSpPr>
          <p:cNvPr id="4" name="Content Placeholder 2">
            <a:extLst>
              <a:ext uri="{FF2B5EF4-FFF2-40B4-BE49-F238E27FC236}">
                <a16:creationId xmlns:a16="http://schemas.microsoft.com/office/drawing/2014/main" id="{F2632B9B-AC26-45F2-AFAF-0FB507F725EF}"/>
              </a:ext>
            </a:extLst>
          </p:cNvPr>
          <p:cNvSpPr>
            <a:spLocks noGrp="1"/>
          </p:cNvSpPr>
          <p:nvPr>
            <p:ph idx="1"/>
          </p:nvPr>
        </p:nvSpPr>
        <p:spPr>
          <a:xfrm>
            <a:off x="838200" y="1825625"/>
            <a:ext cx="10515600" cy="4351338"/>
          </a:xfrm>
        </p:spPr>
        <p:txBody>
          <a:bodyPr/>
          <a:lstStyle/>
          <a:p>
            <a:r>
              <a:rPr lang="es-ES" dirty="0" err="1"/>
              <a:t>Getting</a:t>
            </a:r>
            <a:r>
              <a:rPr lang="es-ES" dirty="0"/>
              <a:t> </a:t>
            </a:r>
            <a:r>
              <a:rPr lang="es-ES" dirty="0" err="1"/>
              <a:t>to</a:t>
            </a:r>
            <a:r>
              <a:rPr lang="es-ES" dirty="0"/>
              <a:t> </a:t>
            </a:r>
            <a:r>
              <a:rPr lang="es-ES" dirty="0" err="1"/>
              <a:t>know</a:t>
            </a:r>
            <a:r>
              <a:rPr lang="es-ES" dirty="0"/>
              <a:t> </a:t>
            </a:r>
            <a:r>
              <a:rPr lang="es-ES" dirty="0" err="1"/>
              <a:t>the</a:t>
            </a:r>
            <a:r>
              <a:rPr lang="es-ES" dirty="0"/>
              <a:t> </a:t>
            </a:r>
            <a:r>
              <a:rPr lang="es-ES" dirty="0" err="1"/>
              <a:t>needs</a:t>
            </a:r>
            <a:r>
              <a:rPr lang="es-ES" dirty="0"/>
              <a:t> </a:t>
            </a:r>
            <a:r>
              <a:rPr lang="es-ES" dirty="0" err="1"/>
              <a:t>of</a:t>
            </a:r>
            <a:r>
              <a:rPr lang="es-ES" dirty="0"/>
              <a:t> </a:t>
            </a:r>
            <a:r>
              <a:rPr lang="es-ES" dirty="0" err="1"/>
              <a:t>the</a:t>
            </a:r>
            <a:r>
              <a:rPr lang="es-ES" dirty="0"/>
              <a:t> </a:t>
            </a:r>
            <a:r>
              <a:rPr lang="es-ES" dirty="0" err="1"/>
              <a:t>regions</a:t>
            </a:r>
            <a:r>
              <a:rPr lang="es-ES" dirty="0"/>
              <a:t>.</a:t>
            </a:r>
          </a:p>
          <a:p>
            <a:pPr marL="0" indent="0">
              <a:buNone/>
            </a:pPr>
            <a:endParaRPr lang="es-ES" dirty="0"/>
          </a:p>
          <a:p>
            <a:r>
              <a:rPr lang="es-ES" dirty="0" err="1"/>
              <a:t>Working</a:t>
            </a:r>
            <a:r>
              <a:rPr lang="es-ES" dirty="0"/>
              <a:t> </a:t>
            </a:r>
            <a:r>
              <a:rPr lang="es-ES" dirty="0" err="1"/>
              <a:t>for</a:t>
            </a:r>
            <a:r>
              <a:rPr lang="es-ES" dirty="0"/>
              <a:t> </a:t>
            </a:r>
            <a:r>
              <a:rPr lang="es-ES" dirty="0" err="1"/>
              <a:t>common</a:t>
            </a:r>
            <a:r>
              <a:rPr lang="es-ES" dirty="0"/>
              <a:t> </a:t>
            </a:r>
            <a:r>
              <a:rPr lang="es-ES" dirty="0" err="1"/>
              <a:t>goals</a:t>
            </a:r>
            <a:r>
              <a:rPr lang="es-ES" dirty="0"/>
              <a:t>: </a:t>
            </a:r>
          </a:p>
          <a:p>
            <a:pPr marL="0" indent="0">
              <a:buNone/>
            </a:pPr>
            <a:endParaRPr lang="es-ES" dirty="0"/>
          </a:p>
          <a:p>
            <a:pPr lvl="1"/>
            <a:r>
              <a:rPr lang="es-ES" dirty="0"/>
              <a:t>KA3 Erasmus+ Project </a:t>
            </a:r>
            <a:r>
              <a:rPr lang="es-ES" dirty="0" err="1"/>
              <a:t>on</a:t>
            </a:r>
            <a:r>
              <a:rPr lang="es-ES" dirty="0"/>
              <a:t> </a:t>
            </a:r>
            <a:r>
              <a:rPr lang="es-ES" dirty="0" err="1"/>
              <a:t>guidance</a:t>
            </a:r>
            <a:r>
              <a:rPr lang="es-ES" dirty="0"/>
              <a:t>.</a:t>
            </a:r>
          </a:p>
          <a:p>
            <a:pPr lvl="1"/>
            <a:r>
              <a:rPr lang="es-ES" dirty="0" err="1"/>
              <a:t>Horizon</a:t>
            </a:r>
            <a:r>
              <a:rPr lang="es-ES" dirty="0"/>
              <a:t> 2022 Project </a:t>
            </a:r>
            <a:r>
              <a:rPr lang="es-ES" dirty="0" err="1"/>
              <a:t>on</a:t>
            </a:r>
            <a:r>
              <a:rPr lang="es-ES" dirty="0"/>
              <a:t> </a:t>
            </a:r>
            <a:r>
              <a:rPr lang="es-ES" dirty="0" err="1"/>
              <a:t>skills</a:t>
            </a:r>
            <a:r>
              <a:rPr lang="es-ES" dirty="0"/>
              <a:t> </a:t>
            </a:r>
            <a:r>
              <a:rPr lang="es-ES" dirty="0" err="1"/>
              <a:t>matching</a:t>
            </a:r>
            <a:r>
              <a:rPr lang="es-ES" dirty="0"/>
              <a:t> and </a:t>
            </a:r>
            <a:r>
              <a:rPr lang="es-ES" dirty="0" err="1"/>
              <a:t>prospection</a:t>
            </a:r>
            <a:r>
              <a:rPr lang="es-ES" dirty="0"/>
              <a:t>.</a:t>
            </a:r>
          </a:p>
          <a:p>
            <a:pPr lvl="1"/>
            <a:r>
              <a:rPr lang="es-ES" dirty="0"/>
              <a:t>Erasmus+ Cove Project </a:t>
            </a:r>
            <a:r>
              <a:rPr lang="es-ES" dirty="0" err="1"/>
              <a:t>on</a:t>
            </a:r>
            <a:r>
              <a:rPr lang="es-ES" dirty="0"/>
              <a:t> International Dual/ </a:t>
            </a:r>
            <a:r>
              <a:rPr lang="es-ES" dirty="0" err="1"/>
              <a:t>Apprenticeship</a:t>
            </a:r>
            <a:r>
              <a:rPr lang="es-ES" dirty="0"/>
              <a:t> </a:t>
            </a:r>
            <a:r>
              <a:rPr lang="es-ES" dirty="0" err="1"/>
              <a:t>Mobility</a:t>
            </a:r>
            <a:r>
              <a:rPr lang="es-ES" dirty="0"/>
              <a:t> </a:t>
            </a:r>
            <a:r>
              <a:rPr lang="es-ES" dirty="0" err="1"/>
              <a:t>experiences</a:t>
            </a:r>
            <a:r>
              <a:rPr lang="es-ES" dirty="0"/>
              <a:t>.</a:t>
            </a:r>
          </a:p>
          <a:p>
            <a:pPr lvl="1"/>
            <a:r>
              <a:rPr lang="es-ES" dirty="0"/>
              <a:t>Erasmus+ </a:t>
            </a:r>
            <a:r>
              <a:rPr lang="es-ES" dirty="0" err="1"/>
              <a:t>Teachers</a:t>
            </a:r>
            <a:r>
              <a:rPr lang="es-ES" dirty="0"/>
              <a:t>’ </a:t>
            </a:r>
            <a:r>
              <a:rPr lang="es-ES" dirty="0" err="1"/>
              <a:t>Academies</a:t>
            </a:r>
            <a:r>
              <a:rPr lang="es-ES" dirty="0"/>
              <a:t>: CLIL </a:t>
            </a:r>
            <a:r>
              <a:rPr lang="es-ES" dirty="0" err="1"/>
              <a:t>European</a:t>
            </a:r>
            <a:r>
              <a:rPr lang="es-ES" dirty="0"/>
              <a:t> </a:t>
            </a:r>
            <a:r>
              <a:rPr lang="es-ES" dirty="0" err="1"/>
              <a:t>Community</a:t>
            </a:r>
            <a:r>
              <a:rPr lang="es-ES" dirty="0"/>
              <a:t> </a:t>
            </a:r>
            <a:r>
              <a:rPr lang="es-ES" dirty="0" err="1"/>
              <a:t>of</a:t>
            </a:r>
            <a:r>
              <a:rPr lang="es-ES" dirty="0"/>
              <a:t> </a:t>
            </a:r>
            <a:r>
              <a:rPr lang="es-ES" dirty="0" err="1"/>
              <a:t>Teachers</a:t>
            </a:r>
            <a:r>
              <a:rPr lang="es-ES" dirty="0"/>
              <a:t>.</a:t>
            </a:r>
            <a:endParaRPr lang="en-BE" dirty="0"/>
          </a:p>
        </p:txBody>
      </p:sp>
      <p:pic>
        <p:nvPicPr>
          <p:cNvPr id="5" name="Imatge 3">
            <a:extLst>
              <a:ext uri="{FF2B5EF4-FFF2-40B4-BE49-F238E27FC236}">
                <a16:creationId xmlns:a16="http://schemas.microsoft.com/office/drawing/2014/main" id="{55449C63-7AB4-42DC-8B44-60E1B0B6541C}"/>
              </a:ext>
            </a:extLst>
          </p:cNvPr>
          <p:cNvPicPr>
            <a:picLocks noChangeAspect="1"/>
          </p:cNvPicPr>
          <p:nvPr/>
        </p:nvPicPr>
        <p:blipFill>
          <a:blip r:embed="rId2"/>
          <a:stretch>
            <a:fillRect/>
          </a:stretch>
        </p:blipFill>
        <p:spPr>
          <a:xfrm>
            <a:off x="221548" y="6419438"/>
            <a:ext cx="1767993" cy="280440"/>
          </a:xfrm>
          <a:prstGeom prst="rect">
            <a:avLst/>
          </a:prstGeom>
        </p:spPr>
      </p:pic>
    </p:spTree>
    <p:extLst>
      <p:ext uri="{BB962C8B-B14F-4D97-AF65-F5344CB8AC3E}">
        <p14:creationId xmlns:p14="http://schemas.microsoft.com/office/powerpoint/2010/main" val="309674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contingut 2">
            <a:extLst>
              <a:ext uri="{FF2B5EF4-FFF2-40B4-BE49-F238E27FC236}">
                <a16:creationId xmlns:a16="http://schemas.microsoft.com/office/drawing/2014/main" id="{08669113-677F-4812-8ED1-F9C481E874F7}"/>
              </a:ext>
            </a:extLst>
          </p:cNvPr>
          <p:cNvSpPr txBox="1">
            <a:spLocks/>
          </p:cNvSpPr>
          <p:nvPr/>
        </p:nvSpPr>
        <p:spPr>
          <a:xfrm>
            <a:off x="838200" y="1893462"/>
            <a:ext cx="10515600" cy="3327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s-ES" sz="6600" b="1" i="1" dirty="0" err="1">
                <a:solidFill>
                  <a:schemeClr val="tx2"/>
                </a:solidFill>
                <a:latin typeface="Corbel" panose="020B0503020204020204" pitchFamily="34" charset="0"/>
                <a:ea typeface="+mj-ea"/>
                <a:cs typeface="+mj-cs"/>
              </a:rPr>
              <a:t>Thanks</a:t>
            </a:r>
            <a:r>
              <a:rPr lang="es-ES" sz="6600" b="1" i="1" dirty="0">
                <a:solidFill>
                  <a:schemeClr val="tx2"/>
                </a:solidFill>
                <a:latin typeface="Corbel" panose="020B0503020204020204" pitchFamily="34" charset="0"/>
                <a:ea typeface="+mj-ea"/>
                <a:cs typeface="+mj-cs"/>
              </a:rPr>
              <a:t> </a:t>
            </a:r>
            <a:r>
              <a:rPr lang="es-ES" sz="6600" b="1" i="1" dirty="0" err="1">
                <a:solidFill>
                  <a:schemeClr val="tx2"/>
                </a:solidFill>
                <a:latin typeface="Corbel" panose="020B0503020204020204" pitchFamily="34" charset="0"/>
                <a:ea typeface="+mj-ea"/>
                <a:cs typeface="+mj-cs"/>
              </a:rPr>
              <a:t>for</a:t>
            </a:r>
            <a:r>
              <a:rPr lang="es-ES" sz="6600" b="1" i="1" dirty="0">
                <a:solidFill>
                  <a:schemeClr val="tx2"/>
                </a:solidFill>
                <a:latin typeface="Corbel" panose="020B0503020204020204" pitchFamily="34" charset="0"/>
                <a:ea typeface="+mj-ea"/>
                <a:cs typeface="+mj-cs"/>
              </a:rPr>
              <a:t> </a:t>
            </a:r>
            <a:r>
              <a:rPr lang="es-ES" sz="6600" b="1" i="1" dirty="0" err="1">
                <a:solidFill>
                  <a:schemeClr val="tx2"/>
                </a:solidFill>
                <a:latin typeface="Corbel" panose="020B0503020204020204" pitchFamily="34" charset="0"/>
                <a:ea typeface="+mj-ea"/>
                <a:cs typeface="+mj-cs"/>
              </a:rPr>
              <a:t>you</a:t>
            </a:r>
            <a:r>
              <a:rPr lang="es-ES" sz="6600" b="1" i="1" dirty="0">
                <a:solidFill>
                  <a:schemeClr val="tx2"/>
                </a:solidFill>
                <a:latin typeface="Corbel" panose="020B0503020204020204" pitchFamily="34" charset="0"/>
                <a:ea typeface="+mj-ea"/>
                <a:cs typeface="+mj-cs"/>
              </a:rPr>
              <a:t> </a:t>
            </a:r>
            <a:r>
              <a:rPr lang="es-ES" sz="6600" b="1" i="1" dirty="0" err="1">
                <a:solidFill>
                  <a:schemeClr val="tx2"/>
                </a:solidFill>
                <a:latin typeface="Corbel" panose="020B0503020204020204" pitchFamily="34" charset="0"/>
                <a:ea typeface="+mj-ea"/>
                <a:cs typeface="+mj-cs"/>
              </a:rPr>
              <a:t>attention</a:t>
            </a:r>
            <a:endParaRPr lang="es-ES" sz="6600" b="1" i="1" dirty="0">
              <a:solidFill>
                <a:schemeClr val="tx2"/>
              </a:solidFill>
              <a:latin typeface="Corbel" panose="020B0503020204020204" pitchFamily="34" charset="0"/>
              <a:ea typeface="+mj-ea"/>
              <a:cs typeface="+mj-cs"/>
            </a:endParaRPr>
          </a:p>
          <a:p>
            <a:pPr marL="0" indent="0" algn="ctr">
              <a:buFontTx/>
              <a:buNone/>
            </a:pPr>
            <a:endParaRPr lang="es-ES" sz="5400" b="1" i="1" dirty="0">
              <a:solidFill>
                <a:schemeClr val="tx2"/>
              </a:solidFill>
              <a:latin typeface="Corbel" panose="020B0503020204020204" pitchFamily="34" charset="0"/>
              <a:ea typeface="+mj-ea"/>
              <a:cs typeface="+mj-cs"/>
            </a:endParaRPr>
          </a:p>
          <a:p>
            <a:pPr marL="0" indent="0" algn="ctr">
              <a:buFontTx/>
              <a:buNone/>
            </a:pPr>
            <a:r>
              <a:rPr lang="es-ES" sz="5400" b="1" i="1" dirty="0">
                <a:solidFill>
                  <a:schemeClr val="tx2"/>
                </a:solidFill>
                <a:latin typeface="Corbel" panose="020B0503020204020204" pitchFamily="34" charset="0"/>
                <a:ea typeface="+mj-ea"/>
                <a:cs typeface="+mj-cs"/>
              </a:rPr>
              <a:t>earlall@earlall.eu</a:t>
            </a:r>
          </a:p>
          <a:p>
            <a:pPr marL="0" indent="0" algn="ctr">
              <a:buFontTx/>
              <a:buNone/>
            </a:pPr>
            <a:endParaRPr lang="es-ES" sz="5400" b="1" i="1" dirty="0">
              <a:solidFill>
                <a:schemeClr val="tx2"/>
              </a:solidFill>
              <a:latin typeface="Corbel" panose="020B0503020204020204" pitchFamily="34" charset="0"/>
              <a:ea typeface="+mj-ea"/>
              <a:cs typeface="+mj-cs"/>
            </a:endParaRPr>
          </a:p>
        </p:txBody>
      </p:sp>
      <p:pic>
        <p:nvPicPr>
          <p:cNvPr id="5" name="Imatge 3">
            <a:extLst>
              <a:ext uri="{FF2B5EF4-FFF2-40B4-BE49-F238E27FC236}">
                <a16:creationId xmlns:a16="http://schemas.microsoft.com/office/drawing/2014/main" id="{6AF46498-2890-4FBF-A0A3-C81AF67798C2}"/>
              </a:ext>
            </a:extLst>
          </p:cNvPr>
          <p:cNvPicPr>
            <a:picLocks noChangeAspect="1"/>
          </p:cNvPicPr>
          <p:nvPr/>
        </p:nvPicPr>
        <p:blipFill>
          <a:blip r:embed="rId3"/>
          <a:stretch>
            <a:fillRect/>
          </a:stretch>
        </p:blipFill>
        <p:spPr>
          <a:xfrm>
            <a:off x="221548" y="6419438"/>
            <a:ext cx="1767993" cy="280440"/>
          </a:xfrm>
          <a:prstGeom prst="rect">
            <a:avLst/>
          </a:prstGeom>
        </p:spPr>
      </p:pic>
    </p:spTree>
    <p:extLst>
      <p:ext uri="{BB962C8B-B14F-4D97-AF65-F5344CB8AC3E}">
        <p14:creationId xmlns:p14="http://schemas.microsoft.com/office/powerpoint/2010/main" val="2361185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1875534"/>
            <a:ext cx="9144000" cy="934031"/>
          </a:xfrm>
        </p:spPr>
        <p:txBody>
          <a:bodyPr/>
          <a:lstStyle/>
          <a:p>
            <a:r>
              <a:rPr lang="en-GB" dirty="0"/>
              <a:t>Mobility</a:t>
            </a:r>
          </a:p>
        </p:txBody>
      </p:sp>
      <p:sp>
        <p:nvSpPr>
          <p:cNvPr id="3" name="Subtitle 2">
            <a:extLst>
              <a:ext uri="{FF2B5EF4-FFF2-40B4-BE49-F238E27FC236}">
                <a16:creationId xmlns:a16="http://schemas.microsoft.com/office/drawing/2014/main" id="{37B95E15-A3D3-4750-A056-D6A13D86B245}"/>
              </a:ext>
            </a:extLst>
          </p:cNvPr>
          <p:cNvSpPr>
            <a:spLocks noGrp="1"/>
          </p:cNvSpPr>
          <p:nvPr>
            <p:ph type="subTitle" idx="1"/>
          </p:nvPr>
        </p:nvSpPr>
        <p:spPr>
          <a:xfrm>
            <a:off x="1524000" y="2901641"/>
            <a:ext cx="9144000" cy="523913"/>
          </a:xfrm>
        </p:spPr>
        <p:txBody>
          <a:bodyPr/>
          <a:lstStyle/>
          <a:p>
            <a:r>
              <a:rPr lang="en-GB" b="1" dirty="0"/>
              <a:t>Working group</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pic>
        <p:nvPicPr>
          <p:cNvPr id="7" name="Bildobjekt 6">
            <a:extLst>
              <a:ext uri="{FF2B5EF4-FFF2-40B4-BE49-F238E27FC236}">
                <a16:creationId xmlns:a16="http://schemas.microsoft.com/office/drawing/2014/main" id="{9429109E-E95E-4075-A8D2-EAE8FE42A4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0058" y="6436591"/>
            <a:ext cx="1642361" cy="287964"/>
          </a:xfrm>
          <a:prstGeom prst="rect">
            <a:avLst/>
          </a:prstGeom>
        </p:spPr>
      </p:pic>
      <p:pic>
        <p:nvPicPr>
          <p:cNvPr id="8" name="Bildobjekt 7">
            <a:extLst>
              <a:ext uri="{FF2B5EF4-FFF2-40B4-BE49-F238E27FC236}">
                <a16:creationId xmlns:a16="http://schemas.microsoft.com/office/drawing/2014/main" id="{9D7A1805-ECD6-44EB-9AB9-995710CA16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128" y="6285945"/>
            <a:ext cx="2153178" cy="438610"/>
          </a:xfrm>
          <a:prstGeom prst="rect">
            <a:avLst/>
          </a:prstGeom>
        </p:spPr>
      </p:pic>
    </p:spTree>
    <p:extLst>
      <p:ext uri="{BB962C8B-B14F-4D97-AF65-F5344CB8AC3E}">
        <p14:creationId xmlns:p14="http://schemas.microsoft.com/office/powerpoint/2010/main" val="2919126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9FFE5-3FB6-46BF-97D6-93045D91D539}"/>
              </a:ext>
            </a:extLst>
          </p:cNvPr>
          <p:cNvSpPr>
            <a:spLocks noGrp="1"/>
          </p:cNvSpPr>
          <p:nvPr>
            <p:ph type="title"/>
          </p:nvPr>
        </p:nvSpPr>
        <p:spPr/>
        <p:txBody>
          <a:bodyPr/>
          <a:lstStyle/>
          <a:p>
            <a:r>
              <a:rPr lang="fr-FR" dirty="0" err="1"/>
              <a:t>Purpose</a:t>
            </a:r>
            <a:r>
              <a:rPr lang="fr-FR" dirty="0"/>
              <a:t> of WG </a:t>
            </a:r>
            <a:r>
              <a:rPr lang="fr-FR" dirty="0" err="1"/>
              <a:t>Mobility</a:t>
            </a:r>
            <a:r>
              <a:rPr lang="fr-FR" dirty="0"/>
              <a:t> </a:t>
            </a:r>
            <a:endParaRPr lang="en-BE" dirty="0"/>
          </a:p>
        </p:txBody>
      </p:sp>
      <p:sp>
        <p:nvSpPr>
          <p:cNvPr id="6" name="Content Placeholder 2">
            <a:extLst>
              <a:ext uri="{FF2B5EF4-FFF2-40B4-BE49-F238E27FC236}">
                <a16:creationId xmlns:a16="http://schemas.microsoft.com/office/drawing/2014/main" id="{E68BEEB4-2BC9-4B7B-AF31-BA70ABF9C906}"/>
              </a:ext>
            </a:extLst>
          </p:cNvPr>
          <p:cNvSpPr txBox="1">
            <a:spLocks/>
          </p:cNvSpPr>
          <p:nvPr/>
        </p:nvSpPr>
        <p:spPr>
          <a:xfrm>
            <a:off x="678552"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The purpose is to increase the number of </a:t>
            </a:r>
          </a:p>
          <a:p>
            <a:pPr marL="457200" lvl="1" indent="0">
              <a:buFontTx/>
              <a:buNone/>
            </a:pPr>
            <a:endParaRPr lang="en-US" dirty="0"/>
          </a:p>
          <a:p>
            <a:pPr lvl="2"/>
            <a:r>
              <a:rPr lang="en-US" dirty="0"/>
              <a:t>Mobilities for learners and staff in Vocational Education and Training (VET)</a:t>
            </a:r>
          </a:p>
          <a:p>
            <a:pPr lvl="2"/>
            <a:endParaRPr lang="en-US" dirty="0"/>
          </a:p>
          <a:p>
            <a:pPr lvl="2"/>
            <a:r>
              <a:rPr lang="en-US" dirty="0"/>
              <a:t>Mobilities for students and staff in school education</a:t>
            </a:r>
          </a:p>
          <a:p>
            <a:pPr marL="914400" lvl="2" indent="0">
              <a:buFontTx/>
              <a:buNone/>
            </a:pPr>
            <a:endParaRPr lang="en-US" dirty="0"/>
          </a:p>
          <a:p>
            <a:pPr lvl="2"/>
            <a:r>
              <a:rPr lang="en-US" dirty="0"/>
              <a:t>Mobilities for learners and staff in adult education (formal and non-formal)</a:t>
            </a:r>
          </a:p>
          <a:p>
            <a:pPr lvl="1"/>
            <a:endParaRPr lang="en-US" dirty="0"/>
          </a:p>
          <a:p>
            <a:pPr lvl="1"/>
            <a:r>
              <a:rPr lang="en-US" dirty="0"/>
              <a:t>Cooperation with the other EARLALL Working Groups for synergies</a:t>
            </a:r>
          </a:p>
          <a:p>
            <a:pPr lvl="1"/>
            <a:endParaRPr lang="en-US" dirty="0"/>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390274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1425-602C-4DDE-A787-C5EFA81014B8}"/>
              </a:ext>
            </a:extLst>
          </p:cNvPr>
          <p:cNvSpPr>
            <a:spLocks noGrp="1"/>
          </p:cNvSpPr>
          <p:nvPr>
            <p:ph type="title"/>
          </p:nvPr>
        </p:nvSpPr>
        <p:spPr/>
        <p:txBody>
          <a:bodyPr/>
          <a:lstStyle/>
          <a:p>
            <a:r>
              <a:rPr lang="fr-FR" dirty="0" err="1"/>
              <a:t>Ongoing</a:t>
            </a:r>
            <a:r>
              <a:rPr lang="fr-FR" dirty="0"/>
              <a:t> </a:t>
            </a:r>
            <a:r>
              <a:rPr lang="fr-FR" dirty="0" err="1"/>
              <a:t>projects</a:t>
            </a:r>
            <a:endParaRPr lang="en-BE" dirty="0"/>
          </a:p>
        </p:txBody>
      </p:sp>
      <p:sp>
        <p:nvSpPr>
          <p:cNvPr id="4" name="Contenidor de contingut 2">
            <a:extLst>
              <a:ext uri="{FF2B5EF4-FFF2-40B4-BE49-F238E27FC236}">
                <a16:creationId xmlns:a16="http://schemas.microsoft.com/office/drawing/2014/main" id="{04364275-92B6-4E5C-ADDE-7596168AB487}"/>
              </a:ext>
            </a:extLst>
          </p:cNvPr>
          <p:cNvSpPr>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Erasmus+ KA2 TCL</a:t>
            </a:r>
          </a:p>
          <a:p>
            <a:pPr marL="0" indent="0">
              <a:buNone/>
            </a:pPr>
            <a:endParaRPr lang="es-ES" i="1" dirty="0"/>
          </a:p>
          <a:p>
            <a:r>
              <a:rPr lang="es-ES" dirty="0"/>
              <a:t>Erasmus+ KA2 DAMAS</a:t>
            </a:r>
          </a:p>
          <a:p>
            <a:pPr marL="0" indent="0">
              <a:buNone/>
            </a:pPr>
            <a:endParaRPr lang="es-ES" i="1" dirty="0"/>
          </a:p>
          <a:p>
            <a:r>
              <a:rPr lang="es-ES" dirty="0"/>
              <a:t>Erasmus+ KA3 RegALE</a:t>
            </a:r>
          </a:p>
          <a:p>
            <a:pPr marL="0" indent="0">
              <a:buNone/>
            </a:pPr>
            <a:endParaRPr lang="es-ES" b="1" dirty="0"/>
          </a:p>
          <a:p>
            <a:r>
              <a:rPr lang="es-ES" dirty="0"/>
              <a:t>Erasmus+ KA2 NEETs for NEETs – just approved</a:t>
            </a:r>
          </a:p>
        </p:txBody>
      </p:sp>
    </p:spTree>
    <p:extLst>
      <p:ext uri="{BB962C8B-B14F-4D97-AF65-F5344CB8AC3E}">
        <p14:creationId xmlns:p14="http://schemas.microsoft.com/office/powerpoint/2010/main" val="1364073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BEC5-3AB7-46CE-8975-B6B3DD4954E5}"/>
              </a:ext>
            </a:extLst>
          </p:cNvPr>
          <p:cNvSpPr>
            <a:spLocks noGrp="1"/>
          </p:cNvSpPr>
          <p:nvPr>
            <p:ph type="title"/>
          </p:nvPr>
        </p:nvSpPr>
        <p:spPr/>
        <p:txBody>
          <a:bodyPr/>
          <a:lstStyle/>
          <a:p>
            <a:r>
              <a:rPr lang="fr-FR" dirty="0" err="1"/>
              <a:t>Activities</a:t>
            </a:r>
            <a:r>
              <a:rPr lang="fr-FR" dirty="0"/>
              <a:t> 2021</a:t>
            </a:r>
            <a:endParaRPr lang="en-BE" dirty="0"/>
          </a:p>
        </p:txBody>
      </p:sp>
      <p:sp>
        <p:nvSpPr>
          <p:cNvPr id="4" name="Content Placeholder 2">
            <a:extLst>
              <a:ext uri="{FF2B5EF4-FFF2-40B4-BE49-F238E27FC236}">
                <a16:creationId xmlns:a16="http://schemas.microsoft.com/office/drawing/2014/main" id="{3F621299-37AA-42A0-A529-5BB31499FF36}"/>
              </a:ext>
            </a:extLst>
          </p:cNvPr>
          <p:cNvSpPr>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dirty="0"/>
              <a:t>Online workshop: What is in Erasmus+ for you?</a:t>
            </a:r>
          </a:p>
          <a:p>
            <a:pPr marL="0" indent="0">
              <a:buNone/>
            </a:pPr>
            <a:endParaRPr lang="en-US" dirty="0"/>
          </a:p>
          <a:p>
            <a:r>
              <a:rPr lang="en-US" dirty="0"/>
              <a:t>Online workshop: EU tools to support LLL</a:t>
            </a:r>
          </a:p>
          <a:p>
            <a:pPr marL="0" indent="0">
              <a:buNone/>
            </a:pPr>
            <a:endParaRPr lang="en-US" dirty="0"/>
          </a:p>
          <a:p>
            <a:r>
              <a:rPr lang="sv-SE" dirty="0" err="1"/>
              <a:t>High</a:t>
            </a:r>
            <a:r>
              <a:rPr lang="sv-SE" dirty="0"/>
              <a:t> </a:t>
            </a:r>
            <a:r>
              <a:rPr lang="sv-SE" dirty="0" err="1"/>
              <a:t>level</a:t>
            </a:r>
            <a:r>
              <a:rPr lang="sv-SE" dirty="0"/>
              <a:t> event presentation - </a:t>
            </a:r>
            <a:r>
              <a:rPr lang="en-US" dirty="0"/>
              <a:t>UNESCO, EC and </a:t>
            </a:r>
            <a:r>
              <a:rPr lang="en-US" dirty="0" err="1"/>
              <a:t>CoE</a:t>
            </a:r>
            <a:r>
              <a:rPr lang="en-US" dirty="0"/>
              <a:t>,    </a:t>
            </a:r>
            <a:br>
              <a:rPr lang="en-US" dirty="0"/>
            </a:br>
            <a:r>
              <a:rPr lang="en-US" dirty="0"/>
              <a:t>   </a:t>
            </a:r>
            <a:r>
              <a:rPr lang="sv-SE" sz="1800" dirty="0"/>
              <a:t>Camilla Winter</a:t>
            </a:r>
            <a:endParaRPr lang="en-BE" sz="1800" dirty="0"/>
          </a:p>
        </p:txBody>
      </p:sp>
    </p:spTree>
    <p:extLst>
      <p:ext uri="{BB962C8B-B14F-4D97-AF65-F5344CB8AC3E}">
        <p14:creationId xmlns:p14="http://schemas.microsoft.com/office/powerpoint/2010/main" val="486599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CCAE-8616-4E1C-919E-3F69FC597B40}"/>
              </a:ext>
            </a:extLst>
          </p:cNvPr>
          <p:cNvSpPr>
            <a:spLocks noGrp="1"/>
          </p:cNvSpPr>
          <p:nvPr>
            <p:ph type="title"/>
          </p:nvPr>
        </p:nvSpPr>
        <p:spPr/>
        <p:txBody>
          <a:bodyPr/>
          <a:lstStyle/>
          <a:p>
            <a:r>
              <a:rPr lang="fr-FR" dirty="0" err="1"/>
              <a:t>Workplan</a:t>
            </a:r>
            <a:r>
              <a:rPr lang="fr-FR" dirty="0"/>
              <a:t> 2022</a:t>
            </a:r>
            <a:endParaRPr lang="en-BE" dirty="0"/>
          </a:p>
        </p:txBody>
      </p:sp>
      <p:sp>
        <p:nvSpPr>
          <p:cNvPr id="4" name="Content Placeholder 2">
            <a:extLst>
              <a:ext uri="{FF2B5EF4-FFF2-40B4-BE49-F238E27FC236}">
                <a16:creationId xmlns:a16="http://schemas.microsoft.com/office/drawing/2014/main" id="{3F621299-37AA-42A0-A529-5BB31499FF36}"/>
              </a:ext>
            </a:extLst>
          </p:cNvPr>
          <p:cNvSpPr>
            <a:spLocks noGrp="1"/>
          </p:cNvSpPr>
          <p:nvPr>
            <p:ph idx="1"/>
          </p:nvPr>
        </p:nvSpPr>
        <p:spPr>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200" dirty="0"/>
              <a:t>Thematic areas</a:t>
            </a:r>
          </a:p>
          <a:p>
            <a:pPr marL="0" indent="0">
              <a:buNone/>
            </a:pPr>
            <a:r>
              <a:rPr lang="en-US" dirty="0"/>
              <a:t> </a:t>
            </a:r>
          </a:p>
          <a:p>
            <a:pPr lvl="1"/>
            <a:r>
              <a:rPr lang="en-US" sz="9600" dirty="0"/>
              <a:t>Skills at the core of the green and digital Transition</a:t>
            </a:r>
          </a:p>
          <a:p>
            <a:pPr marL="457200" lvl="1" indent="0">
              <a:buNone/>
            </a:pPr>
            <a:endParaRPr lang="en-US" sz="9600" dirty="0"/>
          </a:p>
          <a:p>
            <a:pPr lvl="1"/>
            <a:r>
              <a:rPr lang="en-US" sz="9600" dirty="0"/>
              <a:t>Vocational Education and Training (VET), skills ecosystems and </a:t>
            </a:r>
            <a:br>
              <a:rPr lang="en-US" sz="9600" dirty="0"/>
            </a:br>
            <a:r>
              <a:rPr lang="en-US" sz="9600" dirty="0"/>
              <a:t>   quadruple helix</a:t>
            </a:r>
          </a:p>
          <a:p>
            <a:pPr lvl="2"/>
            <a:r>
              <a:rPr lang="en-US" sz="7200" dirty="0"/>
              <a:t>Erasmus+ European Platform to promote Mobility and </a:t>
            </a:r>
            <a:r>
              <a:rPr lang="en-US" sz="7200" dirty="0" err="1"/>
              <a:t>Internationalisation</a:t>
            </a:r>
            <a:r>
              <a:rPr lang="en-US" sz="7200" dirty="0"/>
              <a:t> of VET </a:t>
            </a:r>
          </a:p>
          <a:p>
            <a:pPr marL="914400" lvl="2" indent="0">
              <a:buNone/>
            </a:pPr>
            <a:endParaRPr lang="en-US" sz="7200" dirty="0"/>
          </a:p>
          <a:p>
            <a:pPr lvl="1"/>
            <a:r>
              <a:rPr lang="en-US" sz="9600" dirty="0"/>
              <a:t>Adult learning and education (ALE) to build resilient regions</a:t>
            </a:r>
          </a:p>
          <a:p>
            <a:pPr marL="457200" lvl="1" indent="0">
              <a:buNone/>
            </a:pPr>
            <a:endParaRPr lang="en-US" sz="9600" dirty="0"/>
          </a:p>
          <a:p>
            <a:pPr lvl="1"/>
            <a:r>
              <a:rPr lang="en-US" sz="9600" dirty="0"/>
              <a:t>Online workshop: EU tools to support LLL – deeper learning</a:t>
            </a:r>
          </a:p>
          <a:p>
            <a:pPr marL="457200" lvl="1" indent="0">
              <a:buNone/>
            </a:pPr>
            <a:endParaRPr lang="en-US" sz="9600" dirty="0"/>
          </a:p>
          <a:p>
            <a:pPr lvl="1"/>
            <a:r>
              <a:rPr lang="en-US" sz="9600" dirty="0"/>
              <a:t>Promote Erasmus+ SSP – Small Scale Partnerships for new comers</a:t>
            </a:r>
          </a:p>
          <a:p>
            <a:pPr lvl="1"/>
            <a:endParaRPr lang="en-US" dirty="0"/>
          </a:p>
          <a:p>
            <a:pPr lvl="1"/>
            <a:endParaRPr lang="en-US" dirty="0"/>
          </a:p>
          <a:p>
            <a:pPr marL="457200" lvl="1" indent="0">
              <a:buNone/>
            </a:pPr>
            <a:endParaRPr lang="en-US" dirty="0"/>
          </a:p>
          <a:p>
            <a:pPr marL="457200" lvl="1" indent="0">
              <a:buNone/>
            </a:pPr>
            <a:br>
              <a:rPr lang="en-US" dirty="0"/>
            </a:br>
            <a:endParaRPr lang="en-US" dirty="0"/>
          </a:p>
          <a:p>
            <a:pPr marL="457200" lvl="1" indent="0">
              <a:buNone/>
            </a:pPr>
            <a:endParaRPr lang="en-US" dirty="0"/>
          </a:p>
          <a:p>
            <a:pPr marL="457200" lvl="1" indent="0">
              <a:buNone/>
            </a:pPr>
            <a:endParaRPr lang="en-BE" sz="1800" dirty="0"/>
          </a:p>
        </p:txBody>
      </p:sp>
    </p:spTree>
    <p:extLst>
      <p:ext uri="{BB962C8B-B14F-4D97-AF65-F5344CB8AC3E}">
        <p14:creationId xmlns:p14="http://schemas.microsoft.com/office/powerpoint/2010/main" val="3420037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contingut 2">
            <a:extLst>
              <a:ext uri="{FF2B5EF4-FFF2-40B4-BE49-F238E27FC236}">
                <a16:creationId xmlns:a16="http://schemas.microsoft.com/office/drawing/2014/main" id="{C67E07C1-17CC-4D48-B293-33C6747FA16D}"/>
              </a:ext>
            </a:extLst>
          </p:cNvPr>
          <p:cNvSpPr>
            <a:spLocks noGrp="1"/>
          </p:cNvSpPr>
          <p:nvPr/>
        </p:nvSpPr>
        <p:spPr>
          <a:xfrm>
            <a:off x="557813" y="1892524"/>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6000" dirty="0">
                <a:solidFill>
                  <a:schemeClr val="tx2"/>
                </a:solidFill>
                <a:ea typeface="+mj-ea"/>
              </a:rPr>
              <a:t>      Thank you for you attention!</a:t>
            </a:r>
          </a:p>
          <a:p>
            <a:pPr marL="0" indent="0" algn="ctr">
              <a:buNone/>
            </a:pPr>
            <a:endParaRPr lang="es-ES" sz="5400" b="1" i="1" dirty="0">
              <a:solidFill>
                <a:schemeClr val="tx2"/>
              </a:solidFill>
              <a:latin typeface="Corbel" panose="020B0503020204020204" pitchFamily="34" charset="0"/>
              <a:ea typeface="+mj-ea"/>
              <a:cs typeface="+mj-cs"/>
            </a:endParaRPr>
          </a:p>
          <a:p>
            <a:pPr marL="0" indent="0">
              <a:buNone/>
            </a:pPr>
            <a:endParaRPr lang="es-ES" sz="2000" b="1" i="1" dirty="0">
              <a:solidFill>
                <a:schemeClr val="tx2"/>
              </a:solidFill>
              <a:latin typeface="Corbel" panose="020B0503020204020204" pitchFamily="34" charset="0"/>
              <a:ea typeface="+mj-ea"/>
              <a:cs typeface="+mj-cs"/>
            </a:endParaRPr>
          </a:p>
          <a:p>
            <a:pPr marL="0" indent="0">
              <a:buNone/>
            </a:pPr>
            <a:endParaRPr lang="es-ES" sz="2000" b="1" i="1" dirty="0">
              <a:solidFill>
                <a:schemeClr val="tx2"/>
              </a:solidFill>
              <a:latin typeface="Corbel" panose="020B0503020204020204" pitchFamily="34" charset="0"/>
              <a:ea typeface="+mj-ea"/>
              <a:cs typeface="+mj-cs"/>
            </a:endParaRPr>
          </a:p>
          <a:p>
            <a:pPr marL="0" indent="0">
              <a:buNone/>
            </a:pPr>
            <a:endParaRPr lang="es-ES" sz="2000" b="1" i="1" dirty="0">
              <a:solidFill>
                <a:schemeClr val="tx2"/>
              </a:solidFill>
              <a:latin typeface="Corbel" panose="020B0503020204020204" pitchFamily="34" charset="0"/>
              <a:ea typeface="+mj-ea"/>
              <a:cs typeface="+mj-cs"/>
            </a:endParaRPr>
          </a:p>
          <a:p>
            <a:pPr marL="0" indent="0">
              <a:buNone/>
            </a:pPr>
            <a:endParaRPr lang="es-ES" sz="2000" b="1" i="1" dirty="0">
              <a:solidFill>
                <a:schemeClr val="tx2"/>
              </a:solidFill>
              <a:latin typeface="Corbel" panose="020B0503020204020204" pitchFamily="34" charset="0"/>
              <a:ea typeface="+mj-ea"/>
              <a:cs typeface="+mj-cs"/>
            </a:endParaRPr>
          </a:p>
          <a:p>
            <a:pPr marL="0" indent="0">
              <a:buNone/>
            </a:pPr>
            <a:r>
              <a:rPr lang="es-ES" sz="2000" dirty="0">
                <a:solidFill>
                  <a:schemeClr val="tx2"/>
                </a:solidFill>
                <a:ea typeface="+mj-ea"/>
              </a:rPr>
              <a:t>Camilla Winter</a:t>
            </a:r>
          </a:p>
          <a:p>
            <a:pPr marL="0" indent="0">
              <a:buNone/>
            </a:pPr>
            <a:r>
              <a:rPr lang="es-ES" sz="2000" dirty="0">
                <a:solidFill>
                  <a:schemeClr val="tx2"/>
                </a:solidFill>
                <a:ea typeface="+mj-ea"/>
              </a:rPr>
              <a:t>camilla.winter@boras.se</a:t>
            </a:r>
          </a:p>
          <a:p>
            <a:pPr marL="0" indent="0">
              <a:buNone/>
            </a:pPr>
            <a:r>
              <a:rPr lang="es-ES" sz="2000" dirty="0">
                <a:solidFill>
                  <a:schemeClr val="tx2"/>
                </a:solidFill>
                <a:ea typeface="+mj-ea"/>
              </a:rPr>
              <a:t>Borås Stad on behalf of Västra Götalandsregionen </a:t>
            </a:r>
          </a:p>
        </p:txBody>
      </p:sp>
      <p:pic>
        <p:nvPicPr>
          <p:cNvPr id="5" name="Bildobjekt 6">
            <a:extLst>
              <a:ext uri="{FF2B5EF4-FFF2-40B4-BE49-F238E27FC236}">
                <a16:creationId xmlns:a16="http://schemas.microsoft.com/office/drawing/2014/main" id="{5C275684-44BB-44EA-BD4F-87C8987EBE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0058" y="6436591"/>
            <a:ext cx="1642361" cy="287964"/>
          </a:xfrm>
          <a:prstGeom prst="rect">
            <a:avLst/>
          </a:prstGeom>
        </p:spPr>
      </p:pic>
      <p:pic>
        <p:nvPicPr>
          <p:cNvPr id="6" name="Bildobjekt 7">
            <a:extLst>
              <a:ext uri="{FF2B5EF4-FFF2-40B4-BE49-F238E27FC236}">
                <a16:creationId xmlns:a16="http://schemas.microsoft.com/office/drawing/2014/main" id="{8190D4C0-DC04-4260-ABB9-2C50712501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128" y="6285945"/>
            <a:ext cx="2153178" cy="438610"/>
          </a:xfrm>
          <a:prstGeom prst="rect">
            <a:avLst/>
          </a:prstGeom>
        </p:spPr>
      </p:pic>
    </p:spTree>
    <p:extLst>
      <p:ext uri="{BB962C8B-B14F-4D97-AF65-F5344CB8AC3E}">
        <p14:creationId xmlns:p14="http://schemas.microsoft.com/office/powerpoint/2010/main" val="1305471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1875534"/>
            <a:ext cx="9144000" cy="934031"/>
          </a:xfrm>
        </p:spPr>
        <p:txBody>
          <a:bodyPr/>
          <a:lstStyle/>
          <a:p>
            <a:r>
              <a:rPr lang="en-GB" dirty="0"/>
              <a:t>Youth policies</a:t>
            </a:r>
          </a:p>
        </p:txBody>
      </p:sp>
      <p:sp>
        <p:nvSpPr>
          <p:cNvPr id="3" name="Subtitle 2">
            <a:extLst>
              <a:ext uri="{FF2B5EF4-FFF2-40B4-BE49-F238E27FC236}">
                <a16:creationId xmlns:a16="http://schemas.microsoft.com/office/drawing/2014/main" id="{37B95E15-A3D3-4750-A056-D6A13D86B245}"/>
              </a:ext>
            </a:extLst>
          </p:cNvPr>
          <p:cNvSpPr>
            <a:spLocks noGrp="1"/>
          </p:cNvSpPr>
          <p:nvPr>
            <p:ph type="subTitle" idx="1"/>
          </p:nvPr>
        </p:nvSpPr>
        <p:spPr>
          <a:xfrm>
            <a:off x="1524000" y="2901641"/>
            <a:ext cx="9144000" cy="523913"/>
          </a:xfrm>
        </p:spPr>
        <p:txBody>
          <a:bodyPr/>
          <a:lstStyle/>
          <a:p>
            <a:r>
              <a:rPr lang="en-GB" b="1" dirty="0"/>
              <a:t>Working group</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pic>
        <p:nvPicPr>
          <p:cNvPr id="7" name="Bildobjekt 6">
            <a:extLst>
              <a:ext uri="{FF2B5EF4-FFF2-40B4-BE49-F238E27FC236}">
                <a16:creationId xmlns:a16="http://schemas.microsoft.com/office/drawing/2014/main" id="{9429109E-E95E-4075-A8D2-EAE8FE42A4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0058" y="6436591"/>
            <a:ext cx="1642361" cy="287964"/>
          </a:xfrm>
          <a:prstGeom prst="rect">
            <a:avLst/>
          </a:prstGeom>
        </p:spPr>
      </p:pic>
      <p:pic>
        <p:nvPicPr>
          <p:cNvPr id="8" name="Bildobjekt 7">
            <a:extLst>
              <a:ext uri="{FF2B5EF4-FFF2-40B4-BE49-F238E27FC236}">
                <a16:creationId xmlns:a16="http://schemas.microsoft.com/office/drawing/2014/main" id="{9D7A1805-ECD6-44EB-9AB9-995710CA16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128" y="6285945"/>
            <a:ext cx="2153178" cy="438610"/>
          </a:xfrm>
          <a:prstGeom prst="rect">
            <a:avLst/>
          </a:prstGeom>
        </p:spPr>
      </p:pic>
    </p:spTree>
    <p:extLst>
      <p:ext uri="{BB962C8B-B14F-4D97-AF65-F5344CB8AC3E}">
        <p14:creationId xmlns:p14="http://schemas.microsoft.com/office/powerpoint/2010/main" val="2382371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612776" y="2248387"/>
            <a:ext cx="9144000" cy="1025154"/>
          </a:xfrm>
        </p:spPr>
        <p:txBody>
          <a:bodyPr>
            <a:normAutofit/>
          </a:bodyPr>
          <a:lstStyle/>
          <a:p>
            <a:r>
              <a:rPr lang="en-GB" dirty="0"/>
              <a:t>Opening of the meeting</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2972261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6CD5-F94B-4DAD-9DAC-67749AB7AEEA}"/>
              </a:ext>
            </a:extLst>
          </p:cNvPr>
          <p:cNvSpPr>
            <a:spLocks noGrp="1"/>
          </p:cNvSpPr>
          <p:nvPr>
            <p:ph type="title"/>
          </p:nvPr>
        </p:nvSpPr>
        <p:spPr/>
        <p:txBody>
          <a:bodyPr/>
          <a:lstStyle/>
          <a:p>
            <a:r>
              <a:rPr lang="fr-FR" dirty="0"/>
              <a:t>WG Objectives</a:t>
            </a:r>
            <a:endParaRPr lang="en-BE" dirty="0"/>
          </a:p>
        </p:txBody>
      </p:sp>
      <p:pic>
        <p:nvPicPr>
          <p:cNvPr id="4" name="Immagine 5" descr="Immagine che contiene testo&#10;&#10;Descrizione generata automaticamente">
            <a:extLst>
              <a:ext uri="{FF2B5EF4-FFF2-40B4-BE49-F238E27FC236}">
                <a16:creationId xmlns:a16="http://schemas.microsoft.com/office/drawing/2014/main" id="{9149120C-F344-4E31-93C3-39508A51E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2860" y="189382"/>
            <a:ext cx="499415" cy="838524"/>
          </a:xfrm>
          <a:prstGeom prst="rect">
            <a:avLst/>
          </a:prstGeom>
        </p:spPr>
      </p:pic>
      <p:sp>
        <p:nvSpPr>
          <p:cNvPr id="5" name="Content Placeholder 2">
            <a:extLst>
              <a:ext uri="{FF2B5EF4-FFF2-40B4-BE49-F238E27FC236}">
                <a16:creationId xmlns:a16="http://schemas.microsoft.com/office/drawing/2014/main" id="{3F621299-37AA-42A0-A529-5BB31499FF36}"/>
              </a:ext>
            </a:extLst>
          </p:cNvPr>
          <p:cNvSpPr>
            <a:spLocks noGrp="1"/>
          </p:cNvSpPr>
          <p:nvPr>
            <p:ph idx="1"/>
          </p:nvPr>
        </p:nvSpPr>
        <p:spPr>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General background and the role of Region and Local Authorities</a:t>
            </a:r>
          </a:p>
          <a:p>
            <a:r>
              <a:rPr lang="en-US" dirty="0"/>
              <a:t>Among European countries, regional and local authorities play a crucial role in youth policies. Many competences are </a:t>
            </a:r>
            <a:r>
              <a:rPr lang="en-US" dirty="0" err="1"/>
              <a:t>delocalised</a:t>
            </a:r>
            <a:r>
              <a:rPr lang="en-US" dirty="0"/>
              <a:t>, and regions act as primary providers of policies, especially in the framework of setting out the tools for young people to enter the </a:t>
            </a:r>
            <a:r>
              <a:rPr lang="en-US" dirty="0" err="1"/>
              <a:t>labour</a:t>
            </a:r>
            <a:r>
              <a:rPr lang="en-US" dirty="0"/>
              <a:t> market.</a:t>
            </a:r>
          </a:p>
          <a:p>
            <a:endParaRPr lang="en-US" dirty="0"/>
          </a:p>
          <a:p>
            <a:pPr marL="0" indent="0">
              <a:buNone/>
            </a:pPr>
            <a:r>
              <a:rPr lang="en-US" dirty="0"/>
              <a:t>Purposes of the Working Group</a:t>
            </a:r>
          </a:p>
          <a:p>
            <a:r>
              <a:rPr lang="en-US" dirty="0"/>
              <a:t>The aim of the working group is to establish a constant exchange of best practices between members. As “youth” is a concept as broad as possible, the WG concentrates its activities on the following areas:</a:t>
            </a:r>
          </a:p>
          <a:p>
            <a:endParaRPr lang="en-US" dirty="0"/>
          </a:p>
          <a:p>
            <a:r>
              <a:rPr lang="en-US" dirty="0"/>
              <a:t>Youth mobility in VET</a:t>
            </a:r>
          </a:p>
          <a:p>
            <a:r>
              <a:rPr lang="en-US" dirty="0"/>
              <a:t>Apprenticeships</a:t>
            </a:r>
          </a:p>
          <a:p>
            <a:r>
              <a:rPr lang="en-US" dirty="0"/>
              <a:t>Youth entrepreneurship</a:t>
            </a:r>
            <a:endParaRPr lang="en-BE" dirty="0"/>
          </a:p>
        </p:txBody>
      </p:sp>
    </p:spTree>
    <p:extLst>
      <p:ext uri="{BB962C8B-B14F-4D97-AF65-F5344CB8AC3E}">
        <p14:creationId xmlns:p14="http://schemas.microsoft.com/office/powerpoint/2010/main" val="3395267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2853-89D1-4513-809E-FB2E94A60EAC}"/>
              </a:ext>
            </a:extLst>
          </p:cNvPr>
          <p:cNvSpPr>
            <a:spLocks noGrp="1"/>
          </p:cNvSpPr>
          <p:nvPr>
            <p:ph type="title"/>
          </p:nvPr>
        </p:nvSpPr>
        <p:spPr/>
        <p:txBody>
          <a:bodyPr/>
          <a:lstStyle/>
          <a:p>
            <a:r>
              <a:rPr lang="fr-FR" dirty="0" err="1"/>
              <a:t>Current</a:t>
            </a:r>
            <a:r>
              <a:rPr lang="fr-FR" dirty="0"/>
              <a:t> </a:t>
            </a:r>
            <a:r>
              <a:rPr lang="fr-FR" dirty="0" err="1"/>
              <a:t>projects</a:t>
            </a:r>
            <a:endParaRPr lang="en-BE" dirty="0"/>
          </a:p>
        </p:txBody>
      </p:sp>
      <p:pic>
        <p:nvPicPr>
          <p:cNvPr id="4" name="Immagine 5" descr="Immagine che contiene testo&#10;&#10;Descrizione generata automaticamente">
            <a:extLst>
              <a:ext uri="{FF2B5EF4-FFF2-40B4-BE49-F238E27FC236}">
                <a16:creationId xmlns:a16="http://schemas.microsoft.com/office/drawing/2014/main" id="{86CEDBF0-DDCE-42AE-94B2-D529EC5CC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2860" y="189382"/>
            <a:ext cx="499415" cy="838524"/>
          </a:xfrm>
          <a:prstGeom prst="rect">
            <a:avLst/>
          </a:prstGeom>
        </p:spPr>
      </p:pic>
      <p:sp>
        <p:nvSpPr>
          <p:cNvPr id="5" name="Contenidor de contingut 2">
            <a:extLst>
              <a:ext uri="{FF2B5EF4-FFF2-40B4-BE49-F238E27FC236}">
                <a16:creationId xmlns:a16="http://schemas.microsoft.com/office/drawing/2014/main" id="{04364275-92B6-4E5C-ADDE-7596168AB487}"/>
              </a:ext>
            </a:extLst>
          </p:cNvPr>
          <p:cNvSpPr>
            <a:spLocks noGrp="1"/>
          </p:cNvSpPr>
          <p:nvPr>
            <p:ph idx="1"/>
          </p:nvPr>
        </p:nvSpPr>
        <p:spPr>
          <a:xfrm>
            <a:off x="1712726" y="1690688"/>
            <a:ext cx="10121208" cy="49779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Erasmus+ KA2 </a:t>
            </a:r>
            <a:r>
              <a:rPr lang="en-US" b="1" i="1" dirty="0" err="1"/>
              <a:t>YESpecialists</a:t>
            </a:r>
            <a:r>
              <a:rPr lang="en-US" b="1" i="1" dirty="0"/>
              <a:t>: Youth Entrepreneurial Spirit Specialists</a:t>
            </a:r>
          </a:p>
          <a:p>
            <a:pPr lvl="1"/>
            <a:r>
              <a:rPr lang="en-US" sz="1600" dirty="0"/>
              <a:t>Led by </a:t>
            </a:r>
            <a:r>
              <a:rPr lang="en-US" sz="1600" dirty="0" err="1"/>
              <a:t>Vestland</a:t>
            </a:r>
            <a:r>
              <a:rPr lang="en-US" sz="1600" dirty="0"/>
              <a:t> County </a:t>
            </a:r>
            <a:r>
              <a:rPr lang="en-US" sz="1600" dirty="0" err="1"/>
              <a:t>Coucil</a:t>
            </a:r>
            <a:r>
              <a:rPr lang="en-US" sz="1600" dirty="0"/>
              <a:t>, </a:t>
            </a:r>
            <a:r>
              <a:rPr lang="en-US" sz="1600" dirty="0" err="1"/>
              <a:t>YESpecialist</a:t>
            </a:r>
            <a:r>
              <a:rPr lang="en-US" sz="1600" dirty="0"/>
              <a:t> gathers experts from six European regions in Spain, Italy, Croatia, Denmark and Norway, to create a new innovative methodology that will build up local ecosystems, introducing non formal and informal methods into formal education and to promote innovative entrepreneurship concepts. The project will specially focus on rural areas and will be inclusive regarding young people from vulnerable groups. Cooperation between all actors (authorities, business, NGOs, and schools), with an emphasis on VET teachers and youth workers is key to achieve the project results.</a:t>
            </a:r>
          </a:p>
          <a:p>
            <a:pPr lvl="1"/>
            <a:r>
              <a:rPr lang="en-US" sz="1600" dirty="0"/>
              <a:t>Building local ecosystems focused on promoting and enabling youth entrepreneurship with a local perspective can help in tackling the challenges of youth unemployment and depopulation in rural areas, with teachers and youth workers as key enablers to promote innovative entrepreneurial models in a lifelong learning context. </a:t>
            </a:r>
          </a:p>
          <a:p>
            <a:pPr marL="457200" lvl="1" indent="0">
              <a:buNone/>
            </a:pPr>
            <a:endParaRPr lang="en-US" sz="1600" dirty="0"/>
          </a:p>
          <a:p>
            <a:pPr marL="457200" lvl="1" indent="0" algn="ctr">
              <a:buNone/>
            </a:pPr>
            <a:r>
              <a:rPr lang="en-US" sz="1600" b="1" dirty="0"/>
              <a:t>entrepreneurship becomes a key element to build an adversity-safe future of Europe and a tool to find alternative ways to deal with </a:t>
            </a:r>
            <a:r>
              <a:rPr lang="en-US" sz="1600" b="1" dirty="0" err="1"/>
              <a:t>labour</a:t>
            </a:r>
            <a:r>
              <a:rPr lang="en-US" sz="1600" b="1" dirty="0"/>
              <a:t> market challenges.</a:t>
            </a:r>
          </a:p>
          <a:p>
            <a:pPr marL="457200" lvl="1" indent="0">
              <a:buNone/>
            </a:pPr>
            <a:endParaRPr lang="en-US" sz="1600" b="1" i="1" dirty="0"/>
          </a:p>
        </p:txBody>
      </p:sp>
      <p:sp>
        <p:nvSpPr>
          <p:cNvPr id="6" name="Freccia in giù 5">
            <a:extLst>
              <a:ext uri="{FF2B5EF4-FFF2-40B4-BE49-F238E27FC236}">
                <a16:creationId xmlns:a16="http://schemas.microsoft.com/office/drawing/2014/main" id="{8387FD86-1403-4AC9-A62D-EE0F0DC37200}"/>
              </a:ext>
            </a:extLst>
          </p:cNvPr>
          <p:cNvSpPr/>
          <p:nvPr/>
        </p:nvSpPr>
        <p:spPr>
          <a:xfrm>
            <a:off x="5593326" y="5167312"/>
            <a:ext cx="1324947" cy="1959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pic>
        <p:nvPicPr>
          <p:cNvPr id="7" name="Immagine 3">
            <a:extLst>
              <a:ext uri="{FF2B5EF4-FFF2-40B4-BE49-F238E27FC236}">
                <a16:creationId xmlns:a16="http://schemas.microsoft.com/office/drawing/2014/main" id="{4A29E23E-F525-4046-A098-20B78A85C3E3}"/>
              </a:ext>
            </a:extLst>
          </p:cNvPr>
          <p:cNvPicPr>
            <a:picLocks noChangeAspect="1"/>
          </p:cNvPicPr>
          <p:nvPr/>
        </p:nvPicPr>
        <p:blipFill>
          <a:blip r:embed="rId4"/>
          <a:stretch>
            <a:fillRect/>
          </a:stretch>
        </p:blipFill>
        <p:spPr>
          <a:xfrm>
            <a:off x="358066" y="1690688"/>
            <a:ext cx="1150473" cy="1322925"/>
          </a:xfrm>
          <a:prstGeom prst="rect">
            <a:avLst/>
          </a:prstGeom>
        </p:spPr>
      </p:pic>
    </p:spTree>
    <p:extLst>
      <p:ext uri="{BB962C8B-B14F-4D97-AF65-F5344CB8AC3E}">
        <p14:creationId xmlns:p14="http://schemas.microsoft.com/office/powerpoint/2010/main" val="4273025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descr="Immagine che contiene testo&#10;&#10;Descrizione generata automaticamente">
            <a:extLst>
              <a:ext uri="{FF2B5EF4-FFF2-40B4-BE49-F238E27FC236}">
                <a16:creationId xmlns:a16="http://schemas.microsoft.com/office/drawing/2014/main" id="{E4328DBD-77C6-46F6-AAF0-984D48450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2860" y="189382"/>
            <a:ext cx="499415" cy="838524"/>
          </a:xfrm>
          <a:prstGeom prst="rect">
            <a:avLst/>
          </a:prstGeom>
        </p:spPr>
      </p:pic>
      <p:sp>
        <p:nvSpPr>
          <p:cNvPr id="5" name="Title 1">
            <a:extLst>
              <a:ext uri="{FF2B5EF4-FFF2-40B4-BE49-F238E27FC236}">
                <a16:creationId xmlns:a16="http://schemas.microsoft.com/office/drawing/2014/main" id="{9DB61F84-AE64-43C2-A87B-B3E575F86107}"/>
              </a:ext>
            </a:extLst>
          </p:cNvPr>
          <p:cNvSpPr>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Corbel" panose="020B0503020204020204" pitchFamily="34" charset="0"/>
                <a:ea typeface="+mj-ea"/>
                <a:cs typeface="+mj-cs"/>
              </a:defRPr>
            </a:lvl1pPr>
          </a:lstStyle>
          <a:p>
            <a:r>
              <a:rPr lang="es-ES" dirty="0"/>
              <a:t>Thematic Areas for 2022 </a:t>
            </a:r>
            <a:br>
              <a:rPr lang="es-ES" dirty="0"/>
            </a:br>
            <a:r>
              <a:rPr lang="es-ES" sz="2800" i="1" dirty="0"/>
              <a:t>and policy objectives</a:t>
            </a:r>
            <a:endParaRPr lang="en-BE" sz="2800" i="1" dirty="0"/>
          </a:p>
        </p:txBody>
      </p:sp>
      <p:sp>
        <p:nvSpPr>
          <p:cNvPr id="6" name="Content Placeholder 2">
            <a:extLst>
              <a:ext uri="{FF2B5EF4-FFF2-40B4-BE49-F238E27FC236}">
                <a16:creationId xmlns:a16="http://schemas.microsoft.com/office/drawing/2014/main" id="{3F621299-37AA-42A0-A529-5BB31499FF36}"/>
              </a:ext>
            </a:extLst>
          </p:cNvPr>
          <p:cNvSpPr>
            <a:spLocks noGrp="1"/>
          </p:cNvSpPr>
          <p:nvPr>
            <p:ph idx="1"/>
          </p:nvPr>
        </p:nvSpPr>
        <p:spPr>
          <a:xfrm>
            <a:off x="1003177" y="1690688"/>
            <a:ext cx="10515600" cy="52162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Skills at the core of the green and digital transition</a:t>
            </a:r>
          </a:p>
          <a:p>
            <a:pPr marL="0" indent="0">
              <a:buNone/>
            </a:pPr>
            <a:endParaRPr lang="en-US" sz="1000" dirty="0"/>
          </a:p>
          <a:p>
            <a:pPr lvl="1"/>
            <a:r>
              <a:rPr lang="en-US" dirty="0"/>
              <a:t>the New Skills Agenda, </a:t>
            </a:r>
          </a:p>
          <a:p>
            <a:pPr lvl="2"/>
            <a:r>
              <a:rPr lang="en-US" dirty="0"/>
              <a:t>    strengthening sustainable competitiveness, as set out in the European Green Deal, ensuring social fairness, putting into practice the first principle of the European Pillar of Social Rights: access to education, training and lifelong learning for everybody, everywhere in the EU, building resilience to react to crises, based on the lessons learnt during the COVID-19 pandemic</a:t>
            </a:r>
          </a:p>
          <a:p>
            <a:pPr marL="914400" lvl="2" indent="0">
              <a:buNone/>
            </a:pPr>
            <a:endParaRPr lang="en-US" dirty="0"/>
          </a:p>
          <a:p>
            <a:r>
              <a:rPr lang="en-US" b="1" dirty="0"/>
              <a:t>Engaged regions and communities through lifelong learning</a:t>
            </a:r>
          </a:p>
          <a:p>
            <a:pPr lvl="1"/>
            <a:r>
              <a:rPr lang="en-US" dirty="0"/>
              <a:t>Community engagement in regional development, Multilevel Governance </a:t>
            </a:r>
          </a:p>
          <a:p>
            <a:pPr lvl="1"/>
            <a:r>
              <a:rPr lang="en-US" dirty="0"/>
              <a:t>European Youth Year 2022 initiatives</a:t>
            </a:r>
          </a:p>
          <a:p>
            <a:pPr lvl="1"/>
            <a:r>
              <a:rPr lang="en-US" dirty="0"/>
              <a:t>…</a:t>
            </a:r>
            <a:r>
              <a:rPr lang="en-US" dirty="0" err="1"/>
              <a:t>YESpecialist</a:t>
            </a:r>
            <a:r>
              <a:rPr lang="en-US" dirty="0"/>
              <a:t> as a Key Action</a:t>
            </a:r>
          </a:p>
          <a:p>
            <a:pPr marL="457200" lvl="1" indent="0">
              <a:buNone/>
            </a:pPr>
            <a:endParaRPr lang="en-US" dirty="0"/>
          </a:p>
          <a:p>
            <a:r>
              <a:rPr lang="en-US" b="1" dirty="0"/>
              <a:t>Young People at the Heart of the Recovery</a:t>
            </a:r>
          </a:p>
          <a:p>
            <a:pPr marR="0" lvl="1" fontAlgn="auto">
              <a:spcAft>
                <a:spcPts val="0"/>
              </a:spcAft>
              <a:buClrTx/>
              <a:buSzTx/>
              <a:tabLst/>
              <a:defRPr/>
            </a:pPr>
            <a:r>
              <a:rPr lang="en-US" sz="2500" dirty="0"/>
              <a:t>the Youth Employment Package,</a:t>
            </a:r>
          </a:p>
          <a:p>
            <a:pPr marR="0" lvl="2" fontAlgn="auto">
              <a:spcAft>
                <a:spcPts val="0"/>
              </a:spcAft>
              <a:buClrTx/>
              <a:buSzTx/>
              <a:tabLst/>
              <a:defRPr/>
            </a:pPr>
            <a:r>
              <a:rPr lang="en-US" sz="2100" dirty="0"/>
              <a:t>Council Recommendation on a Bridge to Jobs reinforcing the Youth Guarantee: stepping up the outreach to vulnerable young people across the EU, covering people aged 15 - 29, renewed impetus for apprenticeships and traineeships as a tool to support transitions, Future-proofing the EU’s vocational education and training policy, Additional measures supporting youth employment</a:t>
            </a:r>
          </a:p>
          <a:p>
            <a:pPr lvl="1"/>
            <a:r>
              <a:rPr lang="en-US" dirty="0"/>
              <a:t>relaunched European Alliance for Apprenticeships</a:t>
            </a:r>
            <a:endParaRPr lang="en-BE" dirty="0"/>
          </a:p>
        </p:txBody>
      </p:sp>
    </p:spTree>
    <p:extLst>
      <p:ext uri="{BB962C8B-B14F-4D97-AF65-F5344CB8AC3E}">
        <p14:creationId xmlns:p14="http://schemas.microsoft.com/office/powerpoint/2010/main" val="1468950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descr="Immagine che contiene testo&#10;&#10;Descrizione generata automaticamente">
            <a:extLst>
              <a:ext uri="{FF2B5EF4-FFF2-40B4-BE49-F238E27FC236}">
                <a16:creationId xmlns:a16="http://schemas.microsoft.com/office/drawing/2014/main" id="{E4328DBD-77C6-46F6-AAF0-984D48450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2860" y="189382"/>
            <a:ext cx="499415" cy="838524"/>
          </a:xfrm>
          <a:prstGeom prst="rect">
            <a:avLst/>
          </a:prstGeom>
        </p:spPr>
      </p:pic>
      <p:sp>
        <p:nvSpPr>
          <p:cNvPr id="5" name="Title 1">
            <a:extLst>
              <a:ext uri="{FF2B5EF4-FFF2-40B4-BE49-F238E27FC236}">
                <a16:creationId xmlns:a16="http://schemas.microsoft.com/office/drawing/2014/main" id="{9DB61F84-AE64-43C2-A87B-B3E575F86107}"/>
              </a:ext>
            </a:extLst>
          </p:cNvPr>
          <p:cNvSpPr>
            <a:spLocks noGrp="1"/>
          </p:cNvSpPr>
          <p:nvPr>
            <p:ph type="title"/>
          </p:nvPr>
        </p:nvSpPr>
        <p:spPr>
          <a:xfrm>
            <a:off x="838200" y="365125"/>
            <a:ext cx="10515600" cy="1197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Corbel" panose="020B0503020204020204" pitchFamily="34" charset="0"/>
                <a:ea typeface="+mj-ea"/>
                <a:cs typeface="+mj-cs"/>
              </a:defRPr>
            </a:lvl1pPr>
          </a:lstStyle>
          <a:p>
            <a:r>
              <a:rPr lang="es-ES" dirty="0" err="1"/>
              <a:t>Work</a:t>
            </a:r>
            <a:r>
              <a:rPr lang="es-ES" dirty="0"/>
              <a:t> Plan 2022 </a:t>
            </a:r>
            <a:endParaRPr lang="en-BE" sz="2800" i="1" dirty="0"/>
          </a:p>
        </p:txBody>
      </p:sp>
      <p:sp>
        <p:nvSpPr>
          <p:cNvPr id="7" name="Content Placeholder 2">
            <a:extLst>
              <a:ext uri="{FF2B5EF4-FFF2-40B4-BE49-F238E27FC236}">
                <a16:creationId xmlns:a16="http://schemas.microsoft.com/office/drawing/2014/main" id="{1DCB8999-AC48-425D-A1D9-F660012B696E}"/>
              </a:ext>
            </a:extLst>
          </p:cNvPr>
          <p:cNvSpPr>
            <a:spLocks noGrp="1"/>
          </p:cNvSpPr>
          <p:nvPr>
            <p:ph idx="1"/>
          </p:nvPr>
        </p:nvSpPr>
        <p:spPr>
          <a:xfrm>
            <a:off x="559293" y="1690688"/>
            <a:ext cx="10959607" cy="48021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Getting to know the needs and committments of the regions and Local Authorities: i.e EAfA, Pact for Skills, Quality Apprenticeships and Traineeships and more!</a:t>
            </a:r>
          </a:p>
          <a:p>
            <a:pPr marL="0" indent="0">
              <a:buNone/>
            </a:pPr>
            <a:endParaRPr lang="es-ES" dirty="0"/>
          </a:p>
          <a:p>
            <a:r>
              <a:rPr lang="es-ES" dirty="0" err="1"/>
              <a:t>Working</a:t>
            </a:r>
            <a:r>
              <a:rPr lang="es-ES" dirty="0"/>
              <a:t> </a:t>
            </a:r>
            <a:r>
              <a:rPr lang="es-ES" dirty="0" err="1"/>
              <a:t>for</a:t>
            </a:r>
            <a:r>
              <a:rPr lang="es-ES" dirty="0"/>
              <a:t> </a:t>
            </a:r>
            <a:r>
              <a:rPr lang="es-ES" dirty="0" err="1"/>
              <a:t>common</a:t>
            </a:r>
            <a:r>
              <a:rPr lang="es-ES" dirty="0"/>
              <a:t> </a:t>
            </a:r>
            <a:r>
              <a:rPr lang="es-ES" dirty="0" err="1"/>
              <a:t>goals</a:t>
            </a:r>
            <a:r>
              <a:rPr lang="es-ES" dirty="0"/>
              <a:t>: </a:t>
            </a:r>
          </a:p>
          <a:p>
            <a:pPr marL="0" indent="0">
              <a:buNone/>
            </a:pPr>
            <a:endParaRPr lang="es-ES" dirty="0"/>
          </a:p>
          <a:p>
            <a:pPr lvl="1"/>
            <a:r>
              <a:rPr lang="en-US" dirty="0"/>
              <a:t>Young People at the Heart of the Recovery</a:t>
            </a:r>
          </a:p>
          <a:p>
            <a:pPr lvl="2"/>
            <a:r>
              <a:rPr lang="en-US" dirty="0"/>
              <a:t>Policy perspective on Quality Traineeships, Social Protection of trainees, </a:t>
            </a:r>
            <a:r>
              <a:rPr lang="en-US" dirty="0" err="1"/>
              <a:t>startinga</a:t>
            </a:r>
            <a:r>
              <a:rPr lang="en-US" dirty="0"/>
              <a:t> discussion around a renewed Quality Framework for  Traineeships (after the 2014 Council QFT Recommendation, as stated in the European Pillar of Social Rights Action Plan (March)  for 2022)</a:t>
            </a:r>
          </a:p>
          <a:p>
            <a:pPr lvl="2"/>
            <a:r>
              <a:rPr lang="en-US" dirty="0"/>
              <a:t>Participation in 2022 Year of European Youth: a new workshop on traineeships and the search for decent work experience (ILO) </a:t>
            </a:r>
          </a:p>
          <a:p>
            <a:pPr lvl="2"/>
            <a:r>
              <a:rPr lang="en-US" dirty="0"/>
              <a:t>Engaging more Regions and Local Authorities in the European Alliance for Apprenticeships</a:t>
            </a:r>
          </a:p>
          <a:p>
            <a:pPr marL="914400" lvl="2" indent="0">
              <a:buNone/>
            </a:pPr>
            <a:endParaRPr lang="en-US" dirty="0"/>
          </a:p>
          <a:p>
            <a:pPr marL="457200" lvl="1" indent="0">
              <a:buNone/>
            </a:pPr>
            <a:endParaRPr lang="en-US" dirty="0"/>
          </a:p>
          <a:p>
            <a:pPr marL="914400" lvl="2" indent="0">
              <a:buNone/>
            </a:pPr>
            <a:endParaRPr lang="en-US" dirty="0"/>
          </a:p>
          <a:p>
            <a:pPr lvl="2"/>
            <a:endParaRPr lang="en-US" dirty="0"/>
          </a:p>
        </p:txBody>
      </p:sp>
    </p:spTree>
    <p:extLst>
      <p:ext uri="{BB962C8B-B14F-4D97-AF65-F5344CB8AC3E}">
        <p14:creationId xmlns:p14="http://schemas.microsoft.com/office/powerpoint/2010/main" val="86555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5" descr="Immagine che contiene testo&#10;&#10;Descrizione generata automaticamente">
            <a:extLst>
              <a:ext uri="{FF2B5EF4-FFF2-40B4-BE49-F238E27FC236}">
                <a16:creationId xmlns:a16="http://schemas.microsoft.com/office/drawing/2014/main" id="{E4328DBD-77C6-46F6-AAF0-984D48450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2860" y="189382"/>
            <a:ext cx="499415" cy="838524"/>
          </a:xfrm>
          <a:prstGeom prst="rect">
            <a:avLst/>
          </a:prstGeom>
        </p:spPr>
      </p:pic>
      <p:sp>
        <p:nvSpPr>
          <p:cNvPr id="9" name="Contenidor de contingut 2">
            <a:extLst>
              <a:ext uri="{FF2B5EF4-FFF2-40B4-BE49-F238E27FC236}">
                <a16:creationId xmlns:a16="http://schemas.microsoft.com/office/drawing/2014/main" id="{C67E07C1-17CC-4D48-B293-33C6747FA16D}"/>
              </a:ext>
            </a:extLst>
          </p:cNvPr>
          <p:cNvSpPr>
            <a:spLocks noGrp="1"/>
          </p:cNvSpPr>
          <p:nvPr/>
        </p:nvSpPr>
        <p:spPr>
          <a:xfrm>
            <a:off x="758301" y="206119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6600" b="1" i="1" dirty="0">
                <a:solidFill>
                  <a:schemeClr val="tx2"/>
                </a:solidFill>
                <a:latin typeface="Corbel" panose="020B0503020204020204" pitchFamily="34" charset="0"/>
                <a:ea typeface="+mj-ea"/>
                <a:cs typeface="+mj-cs"/>
              </a:rPr>
              <a:t>Thank you!</a:t>
            </a:r>
          </a:p>
          <a:p>
            <a:pPr marL="0" indent="0" algn="ctr">
              <a:buNone/>
            </a:pPr>
            <a:endParaRPr lang="es-ES" sz="5400" b="1" i="1" dirty="0">
              <a:solidFill>
                <a:schemeClr val="tx2"/>
              </a:solidFill>
              <a:latin typeface="Corbel" panose="020B0503020204020204" pitchFamily="34" charset="0"/>
              <a:ea typeface="+mj-ea"/>
              <a:cs typeface="+mj-cs"/>
            </a:endParaRPr>
          </a:p>
          <a:p>
            <a:pPr marL="0" indent="0" algn="ctr">
              <a:buNone/>
            </a:pPr>
            <a:r>
              <a:rPr lang="es-ES" sz="5400" b="1" i="1" dirty="0">
                <a:solidFill>
                  <a:schemeClr val="tx2"/>
                </a:solidFill>
                <a:latin typeface="Corbel" panose="020B0503020204020204" pitchFamily="34" charset="0"/>
                <a:ea typeface="+mj-ea"/>
                <a:cs typeface="+mj-cs"/>
              </a:rPr>
              <a:t>earlall@earlall.eu</a:t>
            </a:r>
          </a:p>
          <a:p>
            <a:pPr marL="0" indent="0" algn="ctr">
              <a:buNone/>
            </a:pPr>
            <a:endParaRPr lang="es-ES" sz="5400" b="1" i="1" dirty="0">
              <a:solidFill>
                <a:schemeClr val="tx2"/>
              </a:solidFill>
              <a:latin typeface="Corbel" panose="020B0503020204020204" pitchFamily="34" charset="0"/>
              <a:ea typeface="+mj-ea"/>
              <a:cs typeface="+mj-cs"/>
            </a:endParaRPr>
          </a:p>
        </p:txBody>
      </p:sp>
    </p:spTree>
    <p:extLst>
      <p:ext uri="{BB962C8B-B14F-4D97-AF65-F5344CB8AC3E}">
        <p14:creationId xmlns:p14="http://schemas.microsoft.com/office/powerpoint/2010/main" val="4070085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2013527"/>
            <a:ext cx="9144000" cy="796038"/>
          </a:xfrm>
        </p:spPr>
        <p:txBody>
          <a:bodyPr>
            <a:normAutofit/>
          </a:bodyPr>
          <a:lstStyle/>
          <a:p>
            <a:r>
              <a:rPr lang="en-GB" sz="4400" dirty="0"/>
              <a:t>Ageing Societies &amp; Lifelong Guidance</a:t>
            </a:r>
          </a:p>
        </p:txBody>
      </p:sp>
      <p:sp>
        <p:nvSpPr>
          <p:cNvPr id="3" name="Subtitle 2">
            <a:extLst>
              <a:ext uri="{FF2B5EF4-FFF2-40B4-BE49-F238E27FC236}">
                <a16:creationId xmlns:a16="http://schemas.microsoft.com/office/drawing/2014/main" id="{37B95E15-A3D3-4750-A056-D6A13D86B245}"/>
              </a:ext>
            </a:extLst>
          </p:cNvPr>
          <p:cNvSpPr>
            <a:spLocks noGrp="1"/>
          </p:cNvSpPr>
          <p:nvPr>
            <p:ph type="subTitle" idx="1"/>
          </p:nvPr>
        </p:nvSpPr>
        <p:spPr>
          <a:xfrm>
            <a:off x="1524000" y="2901641"/>
            <a:ext cx="9144000" cy="523913"/>
          </a:xfrm>
        </p:spPr>
        <p:txBody>
          <a:bodyPr/>
          <a:lstStyle/>
          <a:p>
            <a:r>
              <a:rPr lang="en-GB" b="1" dirty="0"/>
              <a:t>Working group</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pic>
        <p:nvPicPr>
          <p:cNvPr id="7" name="Bildobjekt 6">
            <a:extLst>
              <a:ext uri="{FF2B5EF4-FFF2-40B4-BE49-F238E27FC236}">
                <a16:creationId xmlns:a16="http://schemas.microsoft.com/office/drawing/2014/main" id="{9429109E-E95E-4075-A8D2-EAE8FE42A45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0058" y="6436591"/>
            <a:ext cx="1642361" cy="287964"/>
          </a:xfrm>
          <a:prstGeom prst="rect">
            <a:avLst/>
          </a:prstGeom>
        </p:spPr>
      </p:pic>
      <p:pic>
        <p:nvPicPr>
          <p:cNvPr id="8" name="Bildobjekt 7">
            <a:extLst>
              <a:ext uri="{FF2B5EF4-FFF2-40B4-BE49-F238E27FC236}">
                <a16:creationId xmlns:a16="http://schemas.microsoft.com/office/drawing/2014/main" id="{9D7A1805-ECD6-44EB-9AB9-995710CA16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128" y="6285945"/>
            <a:ext cx="2153178" cy="438610"/>
          </a:xfrm>
          <a:prstGeom prst="rect">
            <a:avLst/>
          </a:prstGeom>
        </p:spPr>
      </p:pic>
    </p:spTree>
    <p:extLst>
      <p:ext uri="{BB962C8B-B14F-4D97-AF65-F5344CB8AC3E}">
        <p14:creationId xmlns:p14="http://schemas.microsoft.com/office/powerpoint/2010/main" val="608810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7BB2-2346-4BD6-9543-7AF4253C56BD}"/>
              </a:ext>
            </a:extLst>
          </p:cNvPr>
          <p:cNvSpPr>
            <a:spLocks noGrp="1"/>
          </p:cNvSpPr>
          <p:nvPr>
            <p:ph type="title"/>
          </p:nvPr>
        </p:nvSpPr>
        <p:spPr/>
        <p:txBody>
          <a:bodyPr/>
          <a:lstStyle/>
          <a:p>
            <a:r>
              <a:rPr lang="fr-FR" dirty="0"/>
              <a:t>WG Objectives</a:t>
            </a:r>
            <a:endParaRPr lang="en-BE" dirty="0"/>
          </a:p>
        </p:txBody>
      </p:sp>
      <p:sp>
        <p:nvSpPr>
          <p:cNvPr id="3" name="Content Placeholder 2">
            <a:extLst>
              <a:ext uri="{FF2B5EF4-FFF2-40B4-BE49-F238E27FC236}">
                <a16:creationId xmlns:a16="http://schemas.microsoft.com/office/drawing/2014/main" id="{34E82DBB-4737-4EEB-B757-6DD23CF5352D}"/>
              </a:ext>
            </a:extLst>
          </p:cNvPr>
          <p:cNvSpPr>
            <a:spLocks noGrp="1"/>
          </p:cNvSpPr>
          <p:nvPr>
            <p:ph idx="1"/>
          </p:nvPr>
        </p:nvSpPr>
        <p:spPr/>
        <p:txBody>
          <a:bodyPr>
            <a:normAutofit lnSpcReduction="10000"/>
          </a:bodyPr>
          <a:lstStyle/>
          <a:p>
            <a:pPr lvl="1"/>
            <a:r>
              <a:rPr lang="en-US" dirty="0"/>
              <a:t>Enhancing quality of lifelong guidance</a:t>
            </a:r>
          </a:p>
          <a:p>
            <a:pPr marL="457200" lvl="1" indent="0">
              <a:buNone/>
            </a:pPr>
            <a:endParaRPr lang="en-US" dirty="0"/>
          </a:p>
          <a:p>
            <a:pPr lvl="2"/>
            <a:r>
              <a:rPr lang="en-US" dirty="0"/>
              <a:t>Supporting innovation in guidance (e.g. through exchange and projects) </a:t>
            </a:r>
          </a:p>
          <a:p>
            <a:pPr lvl="2"/>
            <a:endParaRPr lang="en-US" dirty="0"/>
          </a:p>
          <a:p>
            <a:pPr lvl="2"/>
            <a:r>
              <a:rPr lang="en-US" dirty="0" err="1"/>
              <a:t>Professionalising</a:t>
            </a:r>
            <a:r>
              <a:rPr lang="en-US" dirty="0"/>
              <a:t> staff in guidance services (e.g. through trainings)</a:t>
            </a:r>
          </a:p>
          <a:p>
            <a:pPr marL="914400" lvl="2" indent="0">
              <a:buNone/>
            </a:pPr>
            <a:endParaRPr lang="en-US" dirty="0"/>
          </a:p>
          <a:p>
            <a:pPr lvl="2"/>
            <a:r>
              <a:rPr lang="en-US" dirty="0"/>
              <a:t>Developing </a:t>
            </a:r>
            <a:r>
              <a:rPr lang="en-US" dirty="0" err="1"/>
              <a:t>digitalisation</a:t>
            </a:r>
            <a:r>
              <a:rPr lang="en-US" dirty="0"/>
              <a:t> of guidance (e.g. by adopting best practice)</a:t>
            </a:r>
          </a:p>
          <a:p>
            <a:pPr marL="914400" lvl="2" indent="0">
              <a:buNone/>
            </a:pPr>
            <a:endParaRPr lang="en-US" dirty="0"/>
          </a:p>
          <a:p>
            <a:pPr lvl="1"/>
            <a:endParaRPr lang="en-US" dirty="0"/>
          </a:p>
          <a:p>
            <a:pPr lvl="1"/>
            <a:r>
              <a:rPr lang="en-US" dirty="0"/>
              <a:t>Adapting education to needs of ageing societies</a:t>
            </a:r>
          </a:p>
          <a:p>
            <a:pPr marL="457200" lvl="1" indent="0">
              <a:buNone/>
            </a:pPr>
            <a:endParaRPr lang="en-US" dirty="0"/>
          </a:p>
          <a:p>
            <a:pPr lvl="2"/>
            <a:r>
              <a:rPr lang="en-US" dirty="0"/>
              <a:t>Identifying relevant areas (e.g. through exchange) </a:t>
            </a:r>
          </a:p>
        </p:txBody>
      </p:sp>
    </p:spTree>
    <p:extLst>
      <p:ext uri="{BB962C8B-B14F-4D97-AF65-F5344CB8AC3E}">
        <p14:creationId xmlns:p14="http://schemas.microsoft.com/office/powerpoint/2010/main" val="3192680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38C3-E11F-4CDC-AACA-CA49112A2618}"/>
              </a:ext>
            </a:extLst>
          </p:cNvPr>
          <p:cNvSpPr>
            <a:spLocks noGrp="1"/>
          </p:cNvSpPr>
          <p:nvPr>
            <p:ph type="title"/>
          </p:nvPr>
        </p:nvSpPr>
        <p:spPr/>
        <p:txBody>
          <a:bodyPr/>
          <a:lstStyle/>
          <a:p>
            <a:r>
              <a:rPr lang="fr-FR" dirty="0" err="1"/>
              <a:t>Ongoing</a:t>
            </a:r>
            <a:r>
              <a:rPr lang="fr-FR" dirty="0"/>
              <a:t> </a:t>
            </a:r>
            <a:r>
              <a:rPr lang="fr-FR" dirty="0" err="1"/>
              <a:t>projects</a:t>
            </a:r>
            <a:r>
              <a:rPr lang="fr-FR" dirty="0"/>
              <a:t> and </a:t>
            </a:r>
            <a:r>
              <a:rPr lang="fr-FR" dirty="0" err="1"/>
              <a:t>activities</a:t>
            </a:r>
            <a:endParaRPr lang="en-BE" dirty="0"/>
          </a:p>
        </p:txBody>
      </p:sp>
      <p:sp>
        <p:nvSpPr>
          <p:cNvPr id="3" name="Content Placeholder 2">
            <a:extLst>
              <a:ext uri="{FF2B5EF4-FFF2-40B4-BE49-F238E27FC236}">
                <a16:creationId xmlns:a16="http://schemas.microsoft.com/office/drawing/2014/main" id="{FA76C099-7545-4D6C-912E-BA6AADA7C303}"/>
              </a:ext>
            </a:extLst>
          </p:cNvPr>
          <p:cNvSpPr>
            <a:spLocks noGrp="1"/>
          </p:cNvSpPr>
          <p:nvPr>
            <p:ph idx="1"/>
          </p:nvPr>
        </p:nvSpPr>
        <p:spPr/>
        <p:txBody>
          <a:bodyPr/>
          <a:lstStyle/>
          <a:p>
            <a:r>
              <a:rPr lang="es-ES" dirty="0"/>
              <a:t>Erasmus+ KA3 BRIDGE+ (</a:t>
            </a:r>
            <a:r>
              <a:rPr lang="es-ES" dirty="0" err="1"/>
              <a:t>dissemination</a:t>
            </a:r>
            <a:r>
              <a:rPr lang="es-ES" dirty="0"/>
              <a:t>/trainings </a:t>
            </a:r>
            <a:r>
              <a:rPr lang="es-ES" dirty="0" err="1"/>
              <a:t>guidance</a:t>
            </a:r>
            <a:r>
              <a:rPr lang="es-ES" dirty="0"/>
              <a:t>)</a:t>
            </a:r>
          </a:p>
          <a:p>
            <a:pPr marL="0" indent="0">
              <a:buNone/>
            </a:pPr>
            <a:endParaRPr lang="es-ES" i="1" dirty="0"/>
          </a:p>
          <a:p>
            <a:r>
              <a:rPr lang="es-ES" dirty="0"/>
              <a:t>Erasmus+ KA3 </a:t>
            </a:r>
            <a:r>
              <a:rPr lang="es-ES" dirty="0" err="1"/>
              <a:t>RegALE</a:t>
            </a:r>
            <a:r>
              <a:rPr lang="es-ES" dirty="0"/>
              <a:t> (</a:t>
            </a:r>
            <a:r>
              <a:rPr lang="es-ES" dirty="0" err="1"/>
              <a:t>guidance</a:t>
            </a:r>
            <a:r>
              <a:rPr lang="es-ES" dirty="0"/>
              <a:t> </a:t>
            </a:r>
            <a:r>
              <a:rPr lang="es-ES" dirty="0" err="1"/>
              <a:t>one</a:t>
            </a:r>
            <a:r>
              <a:rPr lang="es-ES" dirty="0"/>
              <a:t> </a:t>
            </a:r>
            <a:r>
              <a:rPr lang="es-ES" dirty="0" err="1"/>
              <a:t>major</a:t>
            </a:r>
            <a:r>
              <a:rPr lang="es-ES" dirty="0"/>
              <a:t> </a:t>
            </a:r>
            <a:r>
              <a:rPr lang="es-ES" dirty="0" err="1"/>
              <a:t>issue</a:t>
            </a:r>
            <a:r>
              <a:rPr lang="es-ES" dirty="0"/>
              <a:t>)</a:t>
            </a:r>
          </a:p>
          <a:p>
            <a:pPr marL="0" indent="0">
              <a:buNone/>
            </a:pPr>
            <a:endParaRPr lang="es-ES" b="1" dirty="0"/>
          </a:p>
          <a:p>
            <a:r>
              <a:rPr lang="es-ES" dirty="0"/>
              <a:t>Erasmus+ KA2 </a:t>
            </a:r>
            <a:r>
              <a:rPr lang="es-ES" dirty="0" err="1"/>
              <a:t>NEETs</a:t>
            </a:r>
            <a:r>
              <a:rPr lang="es-ES" dirty="0"/>
              <a:t> </a:t>
            </a:r>
            <a:r>
              <a:rPr lang="es-ES" dirty="0" err="1"/>
              <a:t>for</a:t>
            </a:r>
            <a:r>
              <a:rPr lang="es-ES" dirty="0"/>
              <a:t> </a:t>
            </a:r>
            <a:r>
              <a:rPr lang="es-ES" dirty="0" err="1"/>
              <a:t>NEETs</a:t>
            </a:r>
            <a:r>
              <a:rPr lang="es-ES" dirty="0"/>
              <a:t> – </a:t>
            </a:r>
            <a:r>
              <a:rPr lang="es-ES" dirty="0" err="1"/>
              <a:t>just</a:t>
            </a:r>
            <a:r>
              <a:rPr lang="es-ES" dirty="0"/>
              <a:t> </a:t>
            </a:r>
            <a:r>
              <a:rPr lang="es-ES" dirty="0" err="1"/>
              <a:t>approved</a:t>
            </a:r>
            <a:endParaRPr lang="es-ES" dirty="0"/>
          </a:p>
          <a:p>
            <a:pPr marL="0" indent="0">
              <a:buNone/>
            </a:pPr>
            <a:endParaRPr lang="es-ES" dirty="0"/>
          </a:p>
          <a:p>
            <a:endParaRPr lang="es-ES" dirty="0"/>
          </a:p>
          <a:p>
            <a:r>
              <a:rPr lang="es-ES" dirty="0"/>
              <a:t>Erasmus+ KA1 </a:t>
            </a:r>
            <a:r>
              <a:rPr lang="es-ES" dirty="0" err="1"/>
              <a:t>Exchanges</a:t>
            </a:r>
            <a:r>
              <a:rPr lang="es-ES" dirty="0"/>
              <a:t>/trainings (</a:t>
            </a:r>
            <a:r>
              <a:rPr lang="es-ES" dirty="0" err="1"/>
              <a:t>ageing</a:t>
            </a:r>
            <a:r>
              <a:rPr lang="es-ES" dirty="0"/>
              <a:t> &amp; </a:t>
            </a:r>
            <a:r>
              <a:rPr lang="es-ES" dirty="0" err="1"/>
              <a:t>guidance</a:t>
            </a:r>
            <a:r>
              <a:rPr lang="es-ES" dirty="0"/>
              <a:t>)</a:t>
            </a:r>
          </a:p>
          <a:p>
            <a:pPr marL="0" indent="0">
              <a:buNone/>
            </a:pPr>
            <a:endParaRPr lang="en-BE" dirty="0"/>
          </a:p>
        </p:txBody>
      </p:sp>
    </p:spTree>
    <p:extLst>
      <p:ext uri="{BB962C8B-B14F-4D97-AF65-F5344CB8AC3E}">
        <p14:creationId xmlns:p14="http://schemas.microsoft.com/office/powerpoint/2010/main" val="1525139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EB907-EB60-4BB3-9CF0-3340FA948CCC}"/>
              </a:ext>
            </a:extLst>
          </p:cNvPr>
          <p:cNvSpPr>
            <a:spLocks noGrp="1"/>
          </p:cNvSpPr>
          <p:nvPr>
            <p:ph type="title"/>
          </p:nvPr>
        </p:nvSpPr>
        <p:spPr/>
        <p:txBody>
          <a:bodyPr/>
          <a:lstStyle/>
          <a:p>
            <a:r>
              <a:rPr lang="fr-FR" dirty="0" err="1"/>
              <a:t>Workplan</a:t>
            </a:r>
            <a:r>
              <a:rPr lang="fr-FR" dirty="0"/>
              <a:t> 2022</a:t>
            </a:r>
            <a:endParaRPr lang="en-BE" dirty="0"/>
          </a:p>
        </p:txBody>
      </p:sp>
      <p:sp>
        <p:nvSpPr>
          <p:cNvPr id="3" name="Content Placeholder 2">
            <a:extLst>
              <a:ext uri="{FF2B5EF4-FFF2-40B4-BE49-F238E27FC236}">
                <a16:creationId xmlns:a16="http://schemas.microsoft.com/office/drawing/2014/main" id="{59751554-2CDB-46D1-9D3D-799071F6431A}"/>
              </a:ext>
            </a:extLst>
          </p:cNvPr>
          <p:cNvSpPr>
            <a:spLocks noGrp="1"/>
          </p:cNvSpPr>
          <p:nvPr>
            <p:ph idx="1"/>
          </p:nvPr>
        </p:nvSpPr>
        <p:spPr/>
        <p:txBody>
          <a:bodyPr>
            <a:normAutofit fontScale="25000" lnSpcReduction="20000"/>
          </a:bodyPr>
          <a:lstStyle/>
          <a:p>
            <a:r>
              <a:rPr lang="en-US" sz="11200" b="1" dirty="0"/>
              <a:t>Project proposals ERASMUS+ KA2 and maybe KA3</a:t>
            </a:r>
          </a:p>
          <a:p>
            <a:pPr marL="0" indent="0">
              <a:buNone/>
            </a:pPr>
            <a:r>
              <a:rPr lang="en-US" dirty="0"/>
              <a:t> </a:t>
            </a:r>
          </a:p>
          <a:p>
            <a:pPr lvl="1"/>
            <a:r>
              <a:rPr lang="en-US" sz="9600" dirty="0"/>
              <a:t>Lifelong guidance 5.0</a:t>
            </a:r>
          </a:p>
          <a:p>
            <a:pPr lvl="1"/>
            <a:endParaRPr lang="en-US" sz="9600" dirty="0"/>
          </a:p>
          <a:p>
            <a:pPr lvl="1"/>
            <a:r>
              <a:rPr lang="en-US" sz="9600" dirty="0"/>
              <a:t>Two more projects of EARLALL members in planning phase</a:t>
            </a:r>
          </a:p>
          <a:p>
            <a:pPr marL="457200" lvl="1" indent="0">
              <a:buNone/>
            </a:pPr>
            <a:endParaRPr lang="en-US" sz="9600" dirty="0"/>
          </a:p>
          <a:p>
            <a:pPr lvl="1"/>
            <a:endParaRPr lang="en-US" sz="9600" dirty="0"/>
          </a:p>
          <a:p>
            <a:r>
              <a:rPr lang="en-US" sz="11200" b="1" dirty="0"/>
              <a:t>ERASMUS+ KA1 exchanges and trainings</a:t>
            </a:r>
          </a:p>
          <a:p>
            <a:pPr marL="0" indent="0">
              <a:buNone/>
            </a:pPr>
            <a:r>
              <a:rPr lang="en-US" dirty="0"/>
              <a:t> </a:t>
            </a:r>
          </a:p>
          <a:p>
            <a:pPr lvl="1"/>
            <a:r>
              <a:rPr lang="en-US" sz="9600" dirty="0"/>
              <a:t>In the framework of the </a:t>
            </a:r>
            <a:r>
              <a:rPr lang="en-US" sz="9600" dirty="0" err="1"/>
              <a:t>RegALE</a:t>
            </a:r>
            <a:r>
              <a:rPr lang="en-US" sz="9600" dirty="0"/>
              <a:t> project</a:t>
            </a:r>
          </a:p>
          <a:p>
            <a:pPr lvl="1"/>
            <a:endParaRPr lang="en-US" sz="9600" dirty="0"/>
          </a:p>
          <a:p>
            <a:pPr lvl="1"/>
            <a:r>
              <a:rPr lang="en-US" sz="9600" dirty="0"/>
              <a:t>BRIDGE+ concept</a:t>
            </a:r>
          </a:p>
          <a:p>
            <a:pPr marL="457200" lvl="1" indent="0">
              <a:buNone/>
            </a:pPr>
            <a:endParaRPr lang="en-US" sz="9600" dirty="0"/>
          </a:p>
          <a:p>
            <a:pPr marL="457200" lvl="1" indent="0">
              <a:buNone/>
            </a:pPr>
            <a:endParaRPr lang="en-US" sz="9600" dirty="0"/>
          </a:p>
          <a:p>
            <a:r>
              <a:rPr lang="en-US" sz="11200" b="1" dirty="0"/>
              <a:t>ERASMUS+ KA1 exchanges on ageing societies</a:t>
            </a:r>
          </a:p>
          <a:p>
            <a:endParaRPr lang="en-BE" dirty="0"/>
          </a:p>
        </p:txBody>
      </p:sp>
    </p:spTree>
    <p:extLst>
      <p:ext uri="{BB962C8B-B14F-4D97-AF65-F5344CB8AC3E}">
        <p14:creationId xmlns:p14="http://schemas.microsoft.com/office/powerpoint/2010/main" val="1326277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62F-CEF5-4B96-85A0-5450D1D28C9C}"/>
              </a:ext>
            </a:extLst>
          </p:cNvPr>
          <p:cNvSpPr>
            <a:spLocks noGrp="1"/>
          </p:cNvSpPr>
          <p:nvPr>
            <p:ph type="title"/>
          </p:nvPr>
        </p:nvSpPr>
        <p:spPr/>
        <p:txBody>
          <a:bodyPr/>
          <a:lstStyle/>
          <a:p>
            <a:endParaRPr lang="en-BE"/>
          </a:p>
        </p:txBody>
      </p:sp>
      <p:sp>
        <p:nvSpPr>
          <p:cNvPr id="5" name="TextBox 4">
            <a:extLst>
              <a:ext uri="{FF2B5EF4-FFF2-40B4-BE49-F238E27FC236}">
                <a16:creationId xmlns:a16="http://schemas.microsoft.com/office/drawing/2014/main" id="{EFFFD2A5-F0E3-4AA2-BF1D-A79D8D634D58}"/>
              </a:ext>
            </a:extLst>
          </p:cNvPr>
          <p:cNvSpPr txBox="1"/>
          <p:nvPr/>
        </p:nvSpPr>
        <p:spPr>
          <a:xfrm>
            <a:off x="718128" y="2332918"/>
            <a:ext cx="10938164" cy="3600986"/>
          </a:xfrm>
          <a:prstGeom prst="rect">
            <a:avLst/>
          </a:prstGeom>
          <a:noFill/>
        </p:spPr>
        <p:txBody>
          <a:bodyPr wrap="square">
            <a:spAutoFit/>
          </a:bodyPr>
          <a:lstStyle/>
          <a:p>
            <a:pPr marL="0" indent="0" algn="ctr">
              <a:buNone/>
            </a:pPr>
            <a:r>
              <a:rPr lang="es-ES" sz="5400" dirty="0" err="1">
                <a:solidFill>
                  <a:schemeClr val="tx2"/>
                </a:solidFill>
                <a:ea typeface="+mj-ea"/>
              </a:rPr>
              <a:t>Thank</a:t>
            </a:r>
            <a:r>
              <a:rPr lang="es-ES" sz="5400" dirty="0">
                <a:solidFill>
                  <a:schemeClr val="tx2"/>
                </a:solidFill>
                <a:ea typeface="+mj-ea"/>
              </a:rPr>
              <a:t> </a:t>
            </a:r>
            <a:r>
              <a:rPr lang="es-ES" sz="5400" dirty="0" err="1">
                <a:solidFill>
                  <a:schemeClr val="tx2"/>
                </a:solidFill>
                <a:ea typeface="+mj-ea"/>
              </a:rPr>
              <a:t>you</a:t>
            </a:r>
            <a:r>
              <a:rPr lang="es-ES" sz="5400" dirty="0">
                <a:solidFill>
                  <a:schemeClr val="tx2"/>
                </a:solidFill>
                <a:ea typeface="+mj-ea"/>
              </a:rPr>
              <a:t> </a:t>
            </a:r>
            <a:r>
              <a:rPr lang="es-ES" sz="5400" dirty="0" err="1">
                <a:solidFill>
                  <a:schemeClr val="tx2"/>
                </a:solidFill>
                <a:ea typeface="+mj-ea"/>
              </a:rPr>
              <a:t>for</a:t>
            </a:r>
            <a:r>
              <a:rPr lang="es-ES" sz="5400" dirty="0">
                <a:solidFill>
                  <a:schemeClr val="tx2"/>
                </a:solidFill>
                <a:ea typeface="+mj-ea"/>
              </a:rPr>
              <a:t> </a:t>
            </a:r>
            <a:r>
              <a:rPr lang="es-ES" sz="5400" dirty="0" err="1">
                <a:solidFill>
                  <a:schemeClr val="tx2"/>
                </a:solidFill>
                <a:ea typeface="+mj-ea"/>
              </a:rPr>
              <a:t>you</a:t>
            </a:r>
            <a:r>
              <a:rPr lang="es-ES" sz="5400" dirty="0">
                <a:solidFill>
                  <a:schemeClr val="tx2"/>
                </a:solidFill>
                <a:ea typeface="+mj-ea"/>
              </a:rPr>
              <a:t> </a:t>
            </a:r>
            <a:r>
              <a:rPr lang="es-ES" sz="5400" dirty="0" err="1">
                <a:solidFill>
                  <a:schemeClr val="tx2"/>
                </a:solidFill>
                <a:ea typeface="+mj-ea"/>
              </a:rPr>
              <a:t>attention</a:t>
            </a:r>
            <a:r>
              <a:rPr lang="es-ES" sz="5400" dirty="0">
                <a:solidFill>
                  <a:schemeClr val="tx2"/>
                </a:solidFill>
                <a:ea typeface="+mj-ea"/>
              </a:rPr>
              <a:t>!</a:t>
            </a:r>
          </a:p>
          <a:p>
            <a:pPr marL="0" indent="0" algn="ctr">
              <a:buNone/>
            </a:pPr>
            <a:endParaRPr lang="es-ES" sz="4800" b="1" i="1" dirty="0">
              <a:solidFill>
                <a:schemeClr val="tx2"/>
              </a:solidFill>
              <a:latin typeface="Corbel" panose="020B0503020204020204" pitchFamily="34" charset="0"/>
              <a:ea typeface="+mj-ea"/>
              <a:cs typeface="+mj-cs"/>
            </a:endParaRPr>
          </a:p>
          <a:p>
            <a:pPr marL="0" indent="0">
              <a:buNone/>
            </a:pPr>
            <a:endParaRPr lang="es-ES" sz="1800" b="1" i="1" dirty="0">
              <a:solidFill>
                <a:schemeClr val="tx2"/>
              </a:solidFill>
              <a:latin typeface="Corbel" panose="020B0503020204020204" pitchFamily="34" charset="0"/>
              <a:ea typeface="+mj-ea"/>
              <a:cs typeface="+mj-cs"/>
            </a:endParaRPr>
          </a:p>
          <a:p>
            <a:pPr marL="0" indent="0">
              <a:buNone/>
            </a:pPr>
            <a:endParaRPr lang="es-ES" sz="1800" b="1" i="1" dirty="0">
              <a:solidFill>
                <a:schemeClr val="tx2"/>
              </a:solidFill>
              <a:latin typeface="Corbel" panose="020B0503020204020204" pitchFamily="34" charset="0"/>
              <a:ea typeface="+mj-ea"/>
              <a:cs typeface="+mj-cs"/>
            </a:endParaRPr>
          </a:p>
          <a:p>
            <a:pPr marL="0" indent="0">
              <a:buNone/>
            </a:pPr>
            <a:endParaRPr lang="es-ES" sz="1800" b="1" i="1" dirty="0">
              <a:solidFill>
                <a:schemeClr val="tx2"/>
              </a:solidFill>
              <a:latin typeface="Corbel" panose="020B0503020204020204" pitchFamily="34" charset="0"/>
              <a:ea typeface="+mj-ea"/>
              <a:cs typeface="+mj-cs"/>
            </a:endParaRPr>
          </a:p>
          <a:p>
            <a:pPr marL="0" indent="0">
              <a:buNone/>
            </a:pPr>
            <a:endParaRPr lang="es-ES" sz="1800" b="1" i="1" dirty="0">
              <a:solidFill>
                <a:schemeClr val="tx2"/>
              </a:solidFill>
              <a:latin typeface="Corbel" panose="020B0503020204020204" pitchFamily="34" charset="0"/>
              <a:ea typeface="+mj-ea"/>
              <a:cs typeface="+mj-cs"/>
            </a:endParaRPr>
          </a:p>
          <a:p>
            <a:pPr marL="0" indent="0">
              <a:buNone/>
            </a:pPr>
            <a:r>
              <a:rPr lang="es-ES" sz="1800" dirty="0">
                <a:solidFill>
                  <a:schemeClr val="tx2"/>
                </a:solidFill>
                <a:ea typeface="+mj-ea"/>
              </a:rPr>
              <a:t>Andrea Bernert-Bürkle</a:t>
            </a:r>
          </a:p>
          <a:p>
            <a:pPr marL="0" indent="0">
              <a:buNone/>
            </a:pPr>
            <a:r>
              <a:rPr lang="es-ES" sz="1800" dirty="0" err="1">
                <a:solidFill>
                  <a:schemeClr val="tx2"/>
                </a:solidFill>
                <a:ea typeface="+mj-ea"/>
              </a:rPr>
              <a:t>bernert-buerkle@vhs-bw.de</a:t>
            </a:r>
            <a:endParaRPr lang="es-ES" sz="1800" dirty="0">
              <a:solidFill>
                <a:schemeClr val="tx2"/>
              </a:solidFill>
              <a:ea typeface="+mj-ea"/>
            </a:endParaRPr>
          </a:p>
          <a:p>
            <a:pPr marL="0" indent="0">
              <a:buNone/>
            </a:pPr>
            <a:r>
              <a:rPr lang="es-ES" sz="1800" dirty="0" err="1">
                <a:solidFill>
                  <a:schemeClr val="tx2"/>
                </a:solidFill>
                <a:ea typeface="+mj-ea"/>
              </a:rPr>
              <a:t>Volkshochschulverband</a:t>
            </a:r>
            <a:r>
              <a:rPr lang="es-ES" sz="1800" dirty="0">
                <a:solidFill>
                  <a:schemeClr val="tx2"/>
                </a:solidFill>
                <a:ea typeface="+mj-ea"/>
              </a:rPr>
              <a:t> Baden-Württemberg </a:t>
            </a:r>
          </a:p>
        </p:txBody>
      </p:sp>
    </p:spTree>
    <p:extLst>
      <p:ext uri="{BB962C8B-B14F-4D97-AF65-F5344CB8AC3E}">
        <p14:creationId xmlns:p14="http://schemas.microsoft.com/office/powerpoint/2010/main" val="1069504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2232960"/>
            <a:ext cx="9144000" cy="1025154"/>
          </a:xfrm>
        </p:spPr>
        <p:txBody>
          <a:bodyPr>
            <a:normAutofit/>
          </a:bodyPr>
          <a:lstStyle/>
          <a:p>
            <a:r>
              <a:rPr lang="en-GB" dirty="0"/>
              <a:t>Approval of the minutes</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516412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2417072"/>
            <a:ext cx="9144000" cy="934031"/>
          </a:xfrm>
        </p:spPr>
        <p:txBody>
          <a:bodyPr/>
          <a:lstStyle/>
          <a:p>
            <a:r>
              <a:rPr lang="en-GB" dirty="0"/>
              <a:t>Action Plan 2022</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1945047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79050-41D9-2244-BC4C-A401A89B6231}"/>
              </a:ext>
            </a:extLst>
          </p:cNvPr>
          <p:cNvSpPr>
            <a:spLocks noGrp="1"/>
          </p:cNvSpPr>
          <p:nvPr>
            <p:ph sz="half" idx="1"/>
          </p:nvPr>
        </p:nvSpPr>
        <p:spPr>
          <a:xfrm>
            <a:off x="891466" y="1532662"/>
            <a:ext cx="6791793" cy="4351338"/>
          </a:xfrm>
        </p:spPr>
        <p:txBody>
          <a:bodyPr>
            <a:normAutofit fontScale="92500" lnSpcReduction="10000"/>
          </a:bodyPr>
          <a:lstStyle/>
          <a:p>
            <a:pPr defTabSz="914354" fontAlgn="base">
              <a:spcBef>
                <a:spcPct val="0"/>
              </a:spcBef>
              <a:spcAft>
                <a:spcPts val="1200"/>
              </a:spcAft>
              <a:buBlip>
                <a:blip r:embed="rId2"/>
              </a:buBlip>
            </a:pPr>
            <a:r>
              <a:rPr lang="en-GB" i="1" dirty="0"/>
              <a:t>“The best investment in our future is the </a:t>
            </a:r>
            <a:r>
              <a:rPr lang="en-GB" b="1" i="1" dirty="0"/>
              <a:t>investment in our people.“</a:t>
            </a:r>
          </a:p>
          <a:p>
            <a:pPr defTabSz="914354" fontAlgn="base">
              <a:spcBef>
                <a:spcPct val="0"/>
              </a:spcBef>
              <a:spcAft>
                <a:spcPts val="1200"/>
              </a:spcAft>
              <a:buBlip>
                <a:blip r:embed="rId2"/>
              </a:buBlip>
            </a:pPr>
            <a:r>
              <a:rPr lang="en-GB" i="1" dirty="0"/>
              <a:t>“We need to change </a:t>
            </a:r>
            <a:r>
              <a:rPr lang="en-GB" b="1" i="1" dirty="0"/>
              <a:t>the culture of education towards lifelong learning </a:t>
            </a:r>
            <a:r>
              <a:rPr lang="en-GB" i="1" dirty="0"/>
              <a:t>that enriches us all.”</a:t>
            </a:r>
            <a:endParaRPr lang="fr-FR" dirty="0"/>
          </a:p>
          <a:p>
            <a:pPr marL="0" indent="0" algn="r">
              <a:buNone/>
            </a:pPr>
            <a:r>
              <a:rPr lang="en-US" sz="2200" i="1" dirty="0"/>
              <a:t>July 2019</a:t>
            </a:r>
          </a:p>
          <a:p>
            <a:pPr marL="0" indent="0">
              <a:buNone/>
            </a:pPr>
            <a:endParaRPr lang="en-US" dirty="0"/>
          </a:p>
          <a:p>
            <a:pPr marL="0" indent="0">
              <a:buNone/>
            </a:pPr>
            <a:r>
              <a:rPr lang="en-GB" i="1" dirty="0"/>
              <a:t>”Our Union will be stronger if it is more like our next generation: reflective, determined and caring.  Grounded in values and bold in action.” SOTEU 2021</a:t>
            </a:r>
            <a:endParaRPr lang="en-US" i="1" dirty="0"/>
          </a:p>
        </p:txBody>
      </p:sp>
      <p:pic>
        <p:nvPicPr>
          <p:cNvPr id="4" name="Picture 2" descr="Resultado de imagen de ursula von der leyen lifelong learning&quot;">
            <a:extLst>
              <a:ext uri="{FF2B5EF4-FFF2-40B4-BE49-F238E27FC236}">
                <a16:creationId xmlns:a16="http://schemas.microsoft.com/office/drawing/2014/main" id="{B30F8812-75E1-E04D-9189-4A97555E2D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519" r="-3" b="9502"/>
          <a:stretch/>
        </p:blipFill>
        <p:spPr bwMode="auto">
          <a:xfrm>
            <a:off x="8871715" y="1532662"/>
            <a:ext cx="2357798" cy="19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0739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0FA8-6B74-B54B-B013-3353749427EA}"/>
              </a:ext>
            </a:extLst>
          </p:cNvPr>
          <p:cNvSpPr>
            <a:spLocks noGrp="1"/>
          </p:cNvSpPr>
          <p:nvPr>
            <p:ph type="title"/>
          </p:nvPr>
        </p:nvSpPr>
        <p:spPr>
          <a:xfrm>
            <a:off x="1157797" y="1305019"/>
            <a:ext cx="10515600" cy="5123494"/>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90000"/>
          </a:bodyPr>
          <a:lstStyle/>
          <a:p>
            <a:pPr marL="0" indent="0"/>
            <a:r>
              <a:rPr lang="en-GB" i="1" dirty="0"/>
              <a:t>EARLALL believes that regions and local authorities have a privileged role in designing and implementing strategies on lifelong learning since they are in direct contact with citizens, educational institutions and other stakeholders</a:t>
            </a:r>
            <a:br>
              <a:rPr lang="en-GB" i="1" dirty="0"/>
            </a:br>
            <a:br>
              <a:rPr lang="en-US" dirty="0"/>
            </a:br>
            <a:r>
              <a:rPr lang="en-GB" i="1" dirty="0"/>
              <a:t>The strength of EARLALL lies with its members</a:t>
            </a:r>
            <a:br>
              <a:rPr lang="en-GB" i="1" dirty="0"/>
            </a:br>
            <a:endParaRPr lang="en-US" dirty="0"/>
          </a:p>
        </p:txBody>
      </p:sp>
    </p:spTree>
    <p:extLst>
      <p:ext uri="{BB962C8B-B14F-4D97-AF65-F5344CB8AC3E}">
        <p14:creationId xmlns:p14="http://schemas.microsoft.com/office/powerpoint/2010/main" val="2545999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A710-6D8C-544A-99F9-FA1DA34EACD4}"/>
              </a:ext>
            </a:extLst>
          </p:cNvPr>
          <p:cNvSpPr>
            <a:spLocks noGrp="1"/>
          </p:cNvSpPr>
          <p:nvPr>
            <p:ph type="title"/>
          </p:nvPr>
        </p:nvSpPr>
        <p:spPr>
          <a:xfrm>
            <a:off x="838200" y="365125"/>
            <a:ext cx="10515600" cy="1325563"/>
          </a:xfrm>
        </p:spPr>
        <p:txBody>
          <a:bodyPr anchor="ctr">
            <a:normAutofit/>
          </a:bodyPr>
          <a:lstStyle/>
          <a:p>
            <a:r>
              <a:rPr lang="en-US" dirty="0"/>
              <a:t>THEMATIC APPROACH</a:t>
            </a:r>
          </a:p>
        </p:txBody>
      </p:sp>
      <p:graphicFrame>
        <p:nvGraphicFramePr>
          <p:cNvPr id="5" name="Content Placeholder 2">
            <a:extLst>
              <a:ext uri="{FF2B5EF4-FFF2-40B4-BE49-F238E27FC236}">
                <a16:creationId xmlns:a16="http://schemas.microsoft.com/office/drawing/2014/main" id="{64648231-D2FE-4F3D-825D-0D8AE8C2EC0D}"/>
              </a:ext>
            </a:extLst>
          </p:cNvPr>
          <p:cNvGraphicFramePr>
            <a:graphicFrameLocks noGrp="1"/>
          </p:cNvGraphicFramePr>
          <p:nvPr>
            <p:ph idx="1"/>
            <p:extLst>
              <p:ext uri="{D42A27DB-BD31-4B8C-83A1-F6EECF244321}">
                <p14:modId xmlns:p14="http://schemas.microsoft.com/office/powerpoint/2010/main" val="4025665096"/>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5950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8EBC-25D6-1549-8C13-270D4DCE20EB}"/>
              </a:ext>
            </a:extLst>
          </p:cNvPr>
          <p:cNvSpPr>
            <a:spLocks noGrp="1"/>
          </p:cNvSpPr>
          <p:nvPr>
            <p:ph type="title"/>
          </p:nvPr>
        </p:nvSpPr>
        <p:spPr/>
        <p:txBody>
          <a:bodyPr anchor="b">
            <a:normAutofit/>
          </a:bodyPr>
          <a:lstStyle/>
          <a:p>
            <a:r>
              <a:rPr lang="en-US" dirty="0"/>
              <a:t>POLICY</a:t>
            </a:r>
          </a:p>
        </p:txBody>
      </p:sp>
      <p:graphicFrame>
        <p:nvGraphicFramePr>
          <p:cNvPr id="5" name="Content Placeholder 2">
            <a:extLst>
              <a:ext uri="{FF2B5EF4-FFF2-40B4-BE49-F238E27FC236}">
                <a16:creationId xmlns:a16="http://schemas.microsoft.com/office/drawing/2014/main" id="{28E3BC91-2DDB-4CEA-8B12-4983E88283E0}"/>
              </a:ext>
            </a:extLst>
          </p:cNvPr>
          <p:cNvGraphicFramePr>
            <a:graphicFrameLocks noGrp="1"/>
          </p:cNvGraphicFramePr>
          <p:nvPr>
            <p:ph idx="1"/>
            <p:extLst>
              <p:ext uri="{D42A27DB-BD31-4B8C-83A1-F6EECF244321}">
                <p14:modId xmlns:p14="http://schemas.microsoft.com/office/powerpoint/2010/main" val="15515542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3429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8BB7F961-BF00-40FE-BCBE-9E42C9C6EB55}"/>
              </a:ext>
            </a:extLst>
          </p:cNvPr>
          <p:cNvPicPr>
            <a:picLocks noGrp="1" noChangeAspect="1"/>
          </p:cNvPicPr>
          <p:nvPr>
            <p:ph idx="1"/>
          </p:nvPr>
        </p:nvPicPr>
        <p:blipFill>
          <a:blip r:embed="rId2"/>
          <a:stretch>
            <a:fillRect/>
          </a:stretch>
        </p:blipFill>
        <p:spPr>
          <a:xfrm>
            <a:off x="971296" y="1739007"/>
            <a:ext cx="2890837" cy="182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F0ED4847-485C-49B7-AD3F-CB9533134827}"/>
              </a:ext>
            </a:extLst>
          </p:cNvPr>
          <p:cNvPicPr>
            <a:picLocks noChangeAspect="1"/>
          </p:cNvPicPr>
          <p:nvPr/>
        </p:nvPicPr>
        <p:blipFill>
          <a:blip r:embed="rId3"/>
          <a:stretch>
            <a:fillRect/>
          </a:stretch>
        </p:blipFill>
        <p:spPr>
          <a:xfrm>
            <a:off x="971296" y="3633510"/>
            <a:ext cx="2890837" cy="182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C8532693-0E14-44C9-837C-83B11079B120}"/>
              </a:ext>
            </a:extLst>
          </p:cNvPr>
          <p:cNvPicPr>
            <a:picLocks noChangeAspect="1"/>
          </p:cNvPicPr>
          <p:nvPr/>
        </p:nvPicPr>
        <p:blipFill>
          <a:blip r:embed="rId4"/>
          <a:stretch>
            <a:fillRect/>
          </a:stretch>
        </p:blipFill>
        <p:spPr>
          <a:xfrm>
            <a:off x="3959765" y="1739008"/>
            <a:ext cx="2890837" cy="182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66F30E5C-2C83-4B04-AE8E-DC98B924484B}"/>
              </a:ext>
            </a:extLst>
          </p:cNvPr>
          <p:cNvPicPr>
            <a:picLocks noChangeAspect="1"/>
          </p:cNvPicPr>
          <p:nvPr/>
        </p:nvPicPr>
        <p:blipFill>
          <a:blip r:embed="rId5"/>
          <a:stretch>
            <a:fillRect/>
          </a:stretch>
        </p:blipFill>
        <p:spPr>
          <a:xfrm>
            <a:off x="3959765" y="3648427"/>
            <a:ext cx="2867163" cy="180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30CFC012-ED96-42E4-8233-C731F9244B35}"/>
              </a:ext>
            </a:extLst>
          </p:cNvPr>
          <p:cNvSpPr>
            <a:spLocks noGrp="1"/>
          </p:cNvSpPr>
          <p:nvPr>
            <p:ph type="title"/>
          </p:nvPr>
        </p:nvSpPr>
        <p:spPr>
          <a:xfrm>
            <a:off x="838200" y="365125"/>
            <a:ext cx="10515600" cy="1325563"/>
          </a:xfrm>
        </p:spPr>
        <p:txBody>
          <a:bodyPr anchor="ctr">
            <a:normAutofit/>
          </a:bodyPr>
          <a:lstStyle/>
          <a:p>
            <a:r>
              <a:rPr lang="fr-FR" dirty="0"/>
              <a:t>PROJECTS</a:t>
            </a:r>
            <a:endParaRPr lang="en-BE" dirty="0"/>
          </a:p>
        </p:txBody>
      </p:sp>
      <p:sp>
        <p:nvSpPr>
          <p:cNvPr id="18" name="TextBox 17">
            <a:extLst>
              <a:ext uri="{FF2B5EF4-FFF2-40B4-BE49-F238E27FC236}">
                <a16:creationId xmlns:a16="http://schemas.microsoft.com/office/drawing/2014/main" id="{83BC0668-5471-4176-AD6C-8A448ED1D448}"/>
              </a:ext>
            </a:extLst>
          </p:cNvPr>
          <p:cNvSpPr txBox="1"/>
          <p:nvPr/>
        </p:nvSpPr>
        <p:spPr>
          <a:xfrm>
            <a:off x="7889361" y="1801767"/>
            <a:ext cx="2993922" cy="3416320"/>
          </a:xfrm>
          <a:prstGeom prst="rect">
            <a:avLst/>
          </a:prstGeom>
          <a:noFill/>
        </p:spPr>
        <p:txBody>
          <a:bodyPr wrap="square" rtlCol="0">
            <a:spAutoFit/>
          </a:bodyPr>
          <a:lstStyle/>
          <a:p>
            <a:r>
              <a:rPr lang="en-US" sz="2400" dirty="0">
                <a:solidFill>
                  <a:schemeClr val="tx2">
                    <a:lumMod val="75000"/>
                  </a:schemeClr>
                </a:solidFill>
              </a:rPr>
              <a:t>+ NEETS FOR NEETS – Erasmus+ KA2, just selected</a:t>
            </a:r>
          </a:p>
          <a:p>
            <a:endParaRPr lang="en-US" dirty="0"/>
          </a:p>
          <a:p>
            <a:endParaRPr lang="en-US" dirty="0"/>
          </a:p>
          <a:p>
            <a:endParaRPr lang="en-US" dirty="0"/>
          </a:p>
          <a:p>
            <a:r>
              <a:rPr lang="en-US" dirty="0">
                <a:solidFill>
                  <a:schemeClr val="tx2">
                    <a:lumMod val="75000"/>
                  </a:schemeClr>
                </a:solidFill>
              </a:rPr>
              <a:t>Awaiting results</a:t>
            </a:r>
          </a:p>
          <a:p>
            <a:endParaRPr lang="en-US" dirty="0">
              <a:solidFill>
                <a:schemeClr val="tx2">
                  <a:lumMod val="75000"/>
                </a:schemeClr>
              </a:solidFill>
            </a:endParaRPr>
          </a:p>
          <a:p>
            <a:r>
              <a:rPr lang="en-US" dirty="0">
                <a:solidFill>
                  <a:schemeClr val="tx2">
                    <a:lumMod val="75000"/>
                  </a:schemeClr>
                </a:solidFill>
              </a:rPr>
              <a:t>LCAMP – Erasmus+ </a:t>
            </a:r>
            <a:r>
              <a:rPr lang="en-US" dirty="0" err="1">
                <a:solidFill>
                  <a:schemeClr val="tx2">
                    <a:lumMod val="75000"/>
                  </a:schemeClr>
                </a:solidFill>
              </a:rPr>
              <a:t>CoVE</a:t>
            </a:r>
            <a:endParaRPr lang="en-US" dirty="0">
              <a:solidFill>
                <a:schemeClr val="tx2">
                  <a:lumMod val="75000"/>
                </a:schemeClr>
              </a:solidFill>
            </a:endParaRPr>
          </a:p>
          <a:p>
            <a:r>
              <a:rPr lang="en-US" dirty="0">
                <a:solidFill>
                  <a:schemeClr val="tx2">
                    <a:lumMod val="75000"/>
                  </a:schemeClr>
                </a:solidFill>
              </a:rPr>
              <a:t>SMALEI – Erasmus+ KA2 European Networks</a:t>
            </a:r>
          </a:p>
        </p:txBody>
      </p:sp>
    </p:spTree>
    <p:extLst>
      <p:ext uri="{BB962C8B-B14F-4D97-AF65-F5344CB8AC3E}">
        <p14:creationId xmlns:p14="http://schemas.microsoft.com/office/powerpoint/2010/main" val="1262812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ADA09-3FFF-9C4A-9A05-7CB0C4ED17D9}"/>
              </a:ext>
            </a:extLst>
          </p:cNvPr>
          <p:cNvSpPr>
            <a:spLocks noGrp="1"/>
          </p:cNvSpPr>
          <p:nvPr>
            <p:ph type="title"/>
          </p:nvPr>
        </p:nvSpPr>
        <p:spPr/>
        <p:txBody>
          <a:bodyPr/>
          <a:lstStyle/>
          <a:p>
            <a:r>
              <a:rPr lang="en-US" dirty="0"/>
              <a:t>EVENTS EU </a:t>
            </a:r>
          </a:p>
        </p:txBody>
      </p:sp>
      <p:graphicFrame>
        <p:nvGraphicFramePr>
          <p:cNvPr id="6" name="Content Placeholder 5">
            <a:extLst>
              <a:ext uri="{FF2B5EF4-FFF2-40B4-BE49-F238E27FC236}">
                <a16:creationId xmlns:a16="http://schemas.microsoft.com/office/drawing/2014/main" id="{8896C278-3A3A-A748-81A9-8F6EEA53F030}"/>
              </a:ext>
            </a:extLst>
          </p:cNvPr>
          <p:cNvGraphicFramePr>
            <a:graphicFrameLocks noGrp="1"/>
          </p:cNvGraphicFramePr>
          <p:nvPr>
            <p:ph idx="1"/>
            <p:extLst>
              <p:ext uri="{D42A27DB-BD31-4B8C-83A1-F6EECF244321}">
                <p14:modId xmlns:p14="http://schemas.microsoft.com/office/powerpoint/2010/main" val="604950529"/>
              </p:ext>
            </p:extLst>
          </p:nvPr>
        </p:nvGraphicFramePr>
        <p:xfrm>
          <a:off x="2188565" y="1690689"/>
          <a:ext cx="8139658" cy="4545226"/>
        </p:xfrm>
        <a:graphic>
          <a:graphicData uri="http://schemas.openxmlformats.org/drawingml/2006/table">
            <a:tbl>
              <a:tblPr firstRow="1" firstCol="1" bandRow="1">
                <a:tableStyleId>{93296810-A885-4BE3-A3E7-6D5BEEA58F35}</a:tableStyleId>
              </a:tblPr>
              <a:tblGrid>
                <a:gridCol w="6674335">
                  <a:extLst>
                    <a:ext uri="{9D8B030D-6E8A-4147-A177-3AD203B41FA5}">
                      <a16:colId xmlns:a16="http://schemas.microsoft.com/office/drawing/2014/main" val="1663069129"/>
                    </a:ext>
                  </a:extLst>
                </a:gridCol>
                <a:gridCol w="1465323">
                  <a:extLst>
                    <a:ext uri="{9D8B030D-6E8A-4147-A177-3AD203B41FA5}">
                      <a16:colId xmlns:a16="http://schemas.microsoft.com/office/drawing/2014/main" val="344468693"/>
                    </a:ext>
                  </a:extLst>
                </a:gridCol>
              </a:tblGrid>
              <a:tr h="649318">
                <a:tc>
                  <a:txBody>
                    <a:bodyPr/>
                    <a:lstStyle/>
                    <a:p>
                      <a:pPr algn="l">
                        <a:lnSpc>
                          <a:spcPct val="107000"/>
                        </a:lnSpc>
                        <a:spcAft>
                          <a:spcPts val="800"/>
                        </a:spcAft>
                      </a:pPr>
                      <a:r>
                        <a:rPr lang="en-GB" sz="1800" dirty="0">
                          <a:effectLst/>
                        </a:rPr>
                        <a:t>Fourth European Education Summit – online event</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solidFill>
                            <a:schemeClr val="tx1"/>
                          </a:solidFill>
                          <a:effectLst/>
                        </a:rPr>
                        <a:t>9.12.21</a:t>
                      </a:r>
                      <a:endParaRPr lang="en-GB"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528400490"/>
                  </a:ext>
                </a:extLst>
              </a:tr>
              <a:tr h="649318">
                <a:tc>
                  <a:txBody>
                    <a:bodyPr/>
                    <a:lstStyle/>
                    <a:p>
                      <a:pPr algn="just">
                        <a:lnSpc>
                          <a:spcPct val="107000"/>
                        </a:lnSpc>
                        <a:spcAft>
                          <a:spcPts val="800"/>
                        </a:spcAft>
                      </a:pPr>
                      <a:r>
                        <a:rPr lang="en-GB" sz="1800" dirty="0">
                          <a:effectLst/>
                        </a:rPr>
                        <a:t>EU Industry Days</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Winter 2022</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765833"/>
                  </a:ext>
                </a:extLst>
              </a:tr>
              <a:tr h="649318">
                <a:tc>
                  <a:txBody>
                    <a:bodyPr/>
                    <a:lstStyle/>
                    <a:p>
                      <a:pPr algn="just">
                        <a:lnSpc>
                          <a:spcPct val="107000"/>
                        </a:lnSpc>
                        <a:spcAft>
                          <a:spcPts val="800"/>
                        </a:spcAft>
                      </a:pPr>
                      <a:r>
                        <a:rPr lang="en-GB" sz="1800" dirty="0">
                          <a:effectLst/>
                        </a:rPr>
                        <a:t>European Vocational Skills Week</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Spring 2022</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9643184"/>
                  </a:ext>
                </a:extLst>
              </a:tr>
              <a:tr h="649318">
                <a:tc>
                  <a:txBody>
                    <a:bodyPr/>
                    <a:lstStyle/>
                    <a:p>
                      <a:pPr algn="l">
                        <a:lnSpc>
                          <a:spcPct val="107000"/>
                        </a:lnSpc>
                        <a:spcAft>
                          <a:spcPts val="800"/>
                        </a:spcAft>
                      </a:pPr>
                      <a:r>
                        <a:rPr lang="en-GB" sz="1800" dirty="0">
                          <a:effectLst/>
                        </a:rPr>
                        <a:t>European Week of Regions and Cities</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Autumn 2022</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5968420"/>
                  </a:ext>
                </a:extLst>
              </a:tr>
              <a:tr h="649318">
                <a:tc>
                  <a:txBody>
                    <a:bodyPr/>
                    <a:lstStyle/>
                    <a:p>
                      <a:pPr algn="l">
                        <a:lnSpc>
                          <a:spcPct val="107000"/>
                        </a:lnSpc>
                        <a:spcAft>
                          <a:spcPts val="800"/>
                        </a:spcAft>
                      </a:pPr>
                      <a:r>
                        <a:rPr lang="en-GB" sz="1800" dirty="0">
                          <a:effectLst/>
                        </a:rPr>
                        <a:t>Erasmus Days</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Autumn 2022</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3769220"/>
                  </a:ext>
                </a:extLst>
              </a:tr>
              <a:tr h="649318">
                <a:tc>
                  <a:txBody>
                    <a:bodyPr/>
                    <a:lstStyle/>
                    <a:p>
                      <a:pPr algn="l">
                        <a:lnSpc>
                          <a:spcPct val="107000"/>
                        </a:lnSpc>
                        <a:spcAft>
                          <a:spcPts val="800"/>
                        </a:spcAft>
                      </a:pPr>
                      <a:r>
                        <a:rPr lang="en-GB" sz="1800" dirty="0">
                          <a:effectLst/>
                        </a:rPr>
                        <a:t>7</a:t>
                      </a:r>
                      <a:r>
                        <a:rPr lang="en-GB" sz="1800" baseline="30000" dirty="0">
                          <a:effectLst/>
                        </a:rPr>
                        <a:t>th</a:t>
                      </a:r>
                      <a:r>
                        <a:rPr lang="en-GB" sz="1800" dirty="0">
                          <a:effectLst/>
                        </a:rPr>
                        <a:t> European Migration Forum</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Autumn 2022</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4053005"/>
                  </a:ext>
                </a:extLst>
              </a:tr>
              <a:tr h="649318">
                <a:tc>
                  <a:txBody>
                    <a:bodyPr/>
                    <a:lstStyle/>
                    <a:p>
                      <a:pPr algn="l">
                        <a:lnSpc>
                          <a:spcPct val="107000"/>
                        </a:lnSpc>
                        <a:spcAft>
                          <a:spcPts val="800"/>
                        </a:spcAft>
                      </a:pPr>
                      <a:r>
                        <a:rPr lang="en-GB" sz="1800" dirty="0">
                          <a:effectLst/>
                        </a:rPr>
                        <a:t>Lifelong Learning Week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dirty="0">
                          <a:effectLst/>
                        </a:rPr>
                        <a:t>December 2022</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3912379"/>
                  </a:ext>
                </a:extLst>
              </a:tr>
            </a:tbl>
          </a:graphicData>
        </a:graphic>
      </p:graphicFrame>
      <p:sp>
        <p:nvSpPr>
          <p:cNvPr id="7" name="TextBox 6">
            <a:extLst>
              <a:ext uri="{FF2B5EF4-FFF2-40B4-BE49-F238E27FC236}">
                <a16:creationId xmlns:a16="http://schemas.microsoft.com/office/drawing/2014/main" id="{50213940-AC04-6E4E-A940-3EF734602CF7}"/>
              </a:ext>
            </a:extLst>
          </p:cNvPr>
          <p:cNvSpPr txBox="1"/>
          <p:nvPr/>
        </p:nvSpPr>
        <p:spPr>
          <a:xfrm>
            <a:off x="1783830" y="6385810"/>
            <a:ext cx="8544393" cy="369332"/>
          </a:xfrm>
          <a:prstGeom prst="rect">
            <a:avLst/>
          </a:prstGeom>
          <a:noFill/>
        </p:spPr>
        <p:txBody>
          <a:bodyPr wrap="square" rtlCol="0">
            <a:spAutoFit/>
          </a:bodyPr>
          <a:lstStyle/>
          <a:p>
            <a:r>
              <a:rPr lang="en-US" dirty="0"/>
              <a:t>+ EAFA , CEDEFOP, OECD…</a:t>
            </a:r>
          </a:p>
        </p:txBody>
      </p:sp>
    </p:spTree>
    <p:extLst>
      <p:ext uri="{BB962C8B-B14F-4D97-AF65-F5344CB8AC3E}">
        <p14:creationId xmlns:p14="http://schemas.microsoft.com/office/powerpoint/2010/main" val="3317837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EA73E-313D-A14B-A81D-C62B484F803F}"/>
              </a:ext>
            </a:extLst>
          </p:cNvPr>
          <p:cNvSpPr>
            <a:spLocks noGrp="1"/>
          </p:cNvSpPr>
          <p:nvPr>
            <p:ph type="title"/>
          </p:nvPr>
        </p:nvSpPr>
        <p:spPr/>
        <p:txBody>
          <a:bodyPr/>
          <a:lstStyle/>
          <a:p>
            <a:r>
              <a:rPr lang="en-US" dirty="0"/>
              <a:t>EVENTS EARLALL</a:t>
            </a:r>
          </a:p>
        </p:txBody>
      </p:sp>
      <p:graphicFrame>
        <p:nvGraphicFramePr>
          <p:cNvPr id="5" name="Content Placeholder 4">
            <a:extLst>
              <a:ext uri="{FF2B5EF4-FFF2-40B4-BE49-F238E27FC236}">
                <a16:creationId xmlns:a16="http://schemas.microsoft.com/office/drawing/2014/main" id="{80B8C834-C93C-7D48-8DB7-1C6FB9C0FA99}"/>
              </a:ext>
            </a:extLst>
          </p:cNvPr>
          <p:cNvGraphicFramePr>
            <a:graphicFrameLocks noGrp="1"/>
          </p:cNvGraphicFramePr>
          <p:nvPr>
            <p:ph sz="half" idx="1"/>
            <p:extLst>
              <p:ext uri="{D42A27DB-BD31-4B8C-83A1-F6EECF244321}">
                <p14:modId xmlns:p14="http://schemas.microsoft.com/office/powerpoint/2010/main" val="3949686727"/>
              </p:ext>
            </p:extLst>
          </p:nvPr>
        </p:nvGraphicFramePr>
        <p:xfrm>
          <a:off x="838200" y="1825625"/>
          <a:ext cx="5181600" cy="3960576"/>
        </p:xfrm>
        <a:graphic>
          <a:graphicData uri="http://schemas.openxmlformats.org/drawingml/2006/table">
            <a:tbl>
              <a:tblPr firstRow="1" firstCol="1" bandRow="1">
                <a:tableStyleId>{5C22544A-7EE6-4342-B048-85BDC9FD1C3A}</a:tableStyleId>
              </a:tblPr>
              <a:tblGrid>
                <a:gridCol w="2418161">
                  <a:extLst>
                    <a:ext uri="{9D8B030D-6E8A-4147-A177-3AD203B41FA5}">
                      <a16:colId xmlns:a16="http://schemas.microsoft.com/office/drawing/2014/main" val="907412753"/>
                    </a:ext>
                  </a:extLst>
                </a:gridCol>
                <a:gridCol w="1035832">
                  <a:extLst>
                    <a:ext uri="{9D8B030D-6E8A-4147-A177-3AD203B41FA5}">
                      <a16:colId xmlns:a16="http://schemas.microsoft.com/office/drawing/2014/main" val="771026074"/>
                    </a:ext>
                  </a:extLst>
                </a:gridCol>
                <a:gridCol w="1727607">
                  <a:extLst>
                    <a:ext uri="{9D8B030D-6E8A-4147-A177-3AD203B41FA5}">
                      <a16:colId xmlns:a16="http://schemas.microsoft.com/office/drawing/2014/main" val="967606159"/>
                    </a:ext>
                  </a:extLst>
                </a:gridCol>
              </a:tblGrid>
              <a:tr h="495072">
                <a:tc>
                  <a:txBody>
                    <a:bodyPr/>
                    <a:lstStyle/>
                    <a:p>
                      <a:pPr algn="l">
                        <a:lnSpc>
                          <a:spcPct val="107000"/>
                        </a:lnSpc>
                        <a:spcAft>
                          <a:spcPts val="800"/>
                        </a:spcAft>
                      </a:pPr>
                      <a:r>
                        <a:rPr lang="en-GB" sz="1100">
                          <a:effectLst/>
                        </a:rPr>
                        <a:t>Skills Assessing/Adaptation </a:t>
                      </a:r>
                      <a:r>
                        <a:rPr lang="en-GB" sz="1100" u="sng">
                          <a:effectLst/>
                          <a:hlinkClick r:id="rId2"/>
                        </a:rPr>
                        <a:t>https://s4stride.eu</a:t>
                      </a:r>
                      <a:r>
                        <a:rPr lang="en-GB" sz="1100">
                          <a:effectLst/>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b="0" dirty="0">
                          <a:solidFill>
                            <a:schemeClr val="tx1"/>
                          </a:solidFill>
                          <a:effectLst/>
                        </a:rPr>
                        <a:t>Rennes</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solidFill>
                      <a:schemeClr val="accent1">
                        <a:lumMod val="20000"/>
                        <a:lumOff val="80000"/>
                      </a:schemeClr>
                    </a:solidFill>
                  </a:tcPr>
                </a:tc>
                <a:tc>
                  <a:txBody>
                    <a:bodyPr/>
                    <a:lstStyle/>
                    <a:p>
                      <a:pPr algn="l">
                        <a:lnSpc>
                          <a:spcPct val="107000"/>
                        </a:lnSpc>
                        <a:spcAft>
                          <a:spcPts val="800"/>
                        </a:spcAft>
                      </a:pPr>
                      <a:r>
                        <a:rPr lang="en-GB" sz="1000" b="0" dirty="0">
                          <a:solidFill>
                            <a:schemeClr val="tx1"/>
                          </a:solidFill>
                          <a:effectLst/>
                        </a:rPr>
                        <a:t>26 to 29 January 2022</a:t>
                      </a:r>
                      <a:endParaRPr lang="en-GB"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solidFill>
                      <a:schemeClr val="accent1">
                        <a:lumMod val="20000"/>
                        <a:lumOff val="80000"/>
                      </a:schemeClr>
                    </a:solidFill>
                  </a:tcPr>
                </a:tc>
                <a:extLst>
                  <a:ext uri="{0D108BD9-81ED-4DB2-BD59-A6C34878D82A}">
                    <a16:rowId xmlns:a16="http://schemas.microsoft.com/office/drawing/2014/main" val="1816512023"/>
                  </a:ext>
                </a:extLst>
              </a:tr>
              <a:tr h="495072">
                <a:tc>
                  <a:txBody>
                    <a:bodyPr/>
                    <a:lstStyle/>
                    <a:p>
                      <a:pPr algn="l">
                        <a:lnSpc>
                          <a:spcPct val="107000"/>
                        </a:lnSpc>
                        <a:spcAft>
                          <a:spcPts val="800"/>
                        </a:spcAft>
                      </a:pPr>
                      <a:r>
                        <a:rPr lang="en-GB" sz="1100" dirty="0">
                          <a:effectLst/>
                        </a:rPr>
                        <a:t>Skills Intelligence Transmission </a:t>
                      </a:r>
                      <a:r>
                        <a:rPr lang="en-GB" sz="1100" u="sng" dirty="0">
                          <a:effectLst/>
                          <a:hlinkClick r:id="rId2"/>
                        </a:rPr>
                        <a:t>https://s4stride.eu</a:t>
                      </a:r>
                      <a:r>
                        <a:rPr lang="en-GB" sz="1100" dirty="0">
                          <a:effectLst/>
                        </a:rPr>
                        <a:t> </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Vestland</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Tbc – spring/summer 2022</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extLst>
                  <a:ext uri="{0D108BD9-81ED-4DB2-BD59-A6C34878D82A}">
                    <a16:rowId xmlns:a16="http://schemas.microsoft.com/office/drawing/2014/main" val="282869387"/>
                  </a:ext>
                </a:extLst>
              </a:tr>
              <a:tr h="495072">
                <a:tc>
                  <a:txBody>
                    <a:bodyPr/>
                    <a:lstStyle/>
                    <a:p>
                      <a:pPr algn="l">
                        <a:lnSpc>
                          <a:spcPct val="107000"/>
                        </a:lnSpc>
                        <a:spcAft>
                          <a:spcPts val="800"/>
                        </a:spcAft>
                      </a:pPr>
                      <a:r>
                        <a:rPr lang="en-GB" sz="1100">
                          <a:effectLst/>
                        </a:rPr>
                        <a:t>Skills Intelligence Implementation </a:t>
                      </a:r>
                      <a:r>
                        <a:rPr lang="en-GB" sz="1100" u="sng">
                          <a:effectLst/>
                          <a:hlinkClick r:id="rId2"/>
                        </a:rPr>
                        <a:t>https://s4stride.eu</a:t>
                      </a:r>
                      <a:r>
                        <a:rPr lang="en-GB" sz="1100">
                          <a:effectLst/>
                        </a:rPr>
                        <a:t>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Barcelona</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TBC – autumn 2022</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extLst>
                  <a:ext uri="{0D108BD9-81ED-4DB2-BD59-A6C34878D82A}">
                    <a16:rowId xmlns:a16="http://schemas.microsoft.com/office/drawing/2014/main" val="4076121560"/>
                  </a:ext>
                </a:extLst>
              </a:tr>
              <a:tr h="495072">
                <a:tc>
                  <a:txBody>
                    <a:bodyPr/>
                    <a:lstStyle/>
                    <a:p>
                      <a:pPr algn="l">
                        <a:lnSpc>
                          <a:spcPct val="107000"/>
                        </a:lnSpc>
                        <a:spcAft>
                          <a:spcPts val="800"/>
                        </a:spcAft>
                      </a:pPr>
                      <a:r>
                        <a:rPr lang="en-GB" sz="1100">
                          <a:effectLst/>
                        </a:rPr>
                        <a:t>YESpecialist workshop on STEAM related areas</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Trento</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TBC – winter 2022</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extLst>
                  <a:ext uri="{0D108BD9-81ED-4DB2-BD59-A6C34878D82A}">
                    <a16:rowId xmlns:a16="http://schemas.microsoft.com/office/drawing/2014/main" val="3077621152"/>
                  </a:ext>
                </a:extLst>
              </a:tr>
              <a:tr h="495072">
                <a:tc>
                  <a:txBody>
                    <a:bodyPr/>
                    <a:lstStyle/>
                    <a:p>
                      <a:pPr algn="l">
                        <a:lnSpc>
                          <a:spcPct val="107000"/>
                        </a:lnSpc>
                        <a:spcAft>
                          <a:spcPts val="800"/>
                        </a:spcAft>
                      </a:pPr>
                      <a:r>
                        <a:rPr lang="en-GB" sz="1100">
                          <a:effectLst/>
                        </a:rPr>
                        <a:t>YEspecialist workshop on Tourism, agriculture, retail and CCI</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Varaždin</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TBC </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extLst>
                  <a:ext uri="{0D108BD9-81ED-4DB2-BD59-A6C34878D82A}">
                    <a16:rowId xmlns:a16="http://schemas.microsoft.com/office/drawing/2014/main" val="115807014"/>
                  </a:ext>
                </a:extLst>
              </a:tr>
              <a:tr h="495072">
                <a:tc>
                  <a:txBody>
                    <a:bodyPr/>
                    <a:lstStyle/>
                    <a:p>
                      <a:pPr algn="l">
                        <a:lnSpc>
                          <a:spcPct val="107000"/>
                        </a:lnSpc>
                        <a:spcAft>
                          <a:spcPts val="800"/>
                        </a:spcAft>
                      </a:pPr>
                      <a:r>
                        <a:rPr lang="en-GB" sz="1100">
                          <a:effectLst/>
                        </a:rPr>
                        <a:t>REGALE Training on EU policies and programmes</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Brussels</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Winter 2022</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extLst>
                  <a:ext uri="{0D108BD9-81ED-4DB2-BD59-A6C34878D82A}">
                    <a16:rowId xmlns:a16="http://schemas.microsoft.com/office/drawing/2014/main" val="3194753855"/>
                  </a:ext>
                </a:extLst>
              </a:tr>
              <a:tr h="495072">
                <a:tc>
                  <a:txBody>
                    <a:bodyPr/>
                    <a:lstStyle/>
                    <a:p>
                      <a:pPr algn="l">
                        <a:lnSpc>
                          <a:spcPct val="107000"/>
                        </a:lnSpc>
                        <a:spcAft>
                          <a:spcPts val="800"/>
                        </a:spcAft>
                      </a:pPr>
                      <a:r>
                        <a:rPr lang="en-GB" sz="1100">
                          <a:effectLst/>
                        </a:rPr>
                        <a:t>REGALE Training on Advocacy and Communication Strategies</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Leicester</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Spring/summer 2022</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extLst>
                  <a:ext uri="{0D108BD9-81ED-4DB2-BD59-A6C34878D82A}">
                    <a16:rowId xmlns:a16="http://schemas.microsoft.com/office/drawing/2014/main" val="2029354412"/>
                  </a:ext>
                </a:extLst>
              </a:tr>
              <a:tr h="495072">
                <a:tc>
                  <a:txBody>
                    <a:bodyPr/>
                    <a:lstStyle/>
                    <a:p>
                      <a:pPr algn="l">
                        <a:lnSpc>
                          <a:spcPct val="107000"/>
                        </a:lnSpc>
                        <a:spcAft>
                          <a:spcPts val="800"/>
                        </a:spcAft>
                      </a:pPr>
                      <a:r>
                        <a:rPr lang="en-GB" sz="1100">
                          <a:effectLst/>
                        </a:rPr>
                        <a:t>REGALE Training on Building up local ecosystems</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a:effectLst/>
                        </a:rPr>
                        <a:t>Vestland</a:t>
                      </a:r>
                      <a:endParaRPr lang="en-GB" sz="110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tc>
                  <a:txBody>
                    <a:bodyPr/>
                    <a:lstStyle/>
                    <a:p>
                      <a:pPr algn="l">
                        <a:lnSpc>
                          <a:spcPct val="107000"/>
                        </a:lnSpc>
                        <a:spcAft>
                          <a:spcPts val="800"/>
                        </a:spcAft>
                      </a:pPr>
                      <a:r>
                        <a:rPr lang="en-GB" sz="1000" dirty="0">
                          <a:effectLst/>
                        </a:rPr>
                        <a:t>Spring/Summer 2022</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txBody>
                  <a:tcPr marL="65883" marR="65883" marT="0" marB="0"/>
                </a:tc>
                <a:extLst>
                  <a:ext uri="{0D108BD9-81ED-4DB2-BD59-A6C34878D82A}">
                    <a16:rowId xmlns:a16="http://schemas.microsoft.com/office/drawing/2014/main" val="2828068676"/>
                  </a:ext>
                </a:extLst>
              </a:tr>
            </a:tbl>
          </a:graphicData>
        </a:graphic>
      </p:graphicFrame>
      <p:sp>
        <p:nvSpPr>
          <p:cNvPr id="4" name="Content Placeholder 3">
            <a:extLst>
              <a:ext uri="{FF2B5EF4-FFF2-40B4-BE49-F238E27FC236}">
                <a16:creationId xmlns:a16="http://schemas.microsoft.com/office/drawing/2014/main" id="{5C8EE6D9-6F85-9E43-B611-04582D239573}"/>
              </a:ext>
            </a:extLst>
          </p:cNvPr>
          <p:cNvSpPr>
            <a:spLocks noGrp="1"/>
          </p:cNvSpPr>
          <p:nvPr>
            <p:ph sz="half" idx="2"/>
          </p:nvPr>
        </p:nvSpPr>
        <p:spPr/>
        <p:txBody>
          <a:bodyPr>
            <a:normAutofit fontScale="62500" lnSpcReduction="20000"/>
          </a:bodyPr>
          <a:lstStyle/>
          <a:p>
            <a:pPr marL="0" indent="0">
              <a:buNone/>
            </a:pPr>
            <a:r>
              <a:rPr lang="en-GB" dirty="0"/>
              <a:t>Webinars: ONE A MONTH</a:t>
            </a:r>
          </a:p>
          <a:p>
            <a:pPr lvl="0"/>
            <a:r>
              <a:rPr lang="en-GB" dirty="0"/>
              <a:t>Guidance </a:t>
            </a:r>
          </a:p>
          <a:p>
            <a:pPr lvl="0"/>
            <a:r>
              <a:rPr lang="en-GB" dirty="0"/>
              <a:t>Community learning </a:t>
            </a:r>
          </a:p>
          <a:p>
            <a:pPr lvl="0"/>
            <a:r>
              <a:rPr lang="en-GB" dirty="0"/>
              <a:t>Cross border cooperation </a:t>
            </a:r>
          </a:p>
          <a:p>
            <a:pPr lvl="0"/>
            <a:r>
              <a:rPr lang="en-GB" dirty="0"/>
              <a:t>Financing adult education </a:t>
            </a:r>
          </a:p>
          <a:p>
            <a:pPr lvl="0"/>
            <a:r>
              <a:rPr lang="en-GB" dirty="0"/>
              <a:t>Supporting the creation of learning cities </a:t>
            </a:r>
          </a:p>
          <a:p>
            <a:pPr lvl="0"/>
            <a:r>
              <a:rPr lang="en-GB" dirty="0"/>
              <a:t>Advocating adult education at the local level </a:t>
            </a:r>
          </a:p>
          <a:p>
            <a:pPr lvl="0"/>
            <a:r>
              <a:rPr lang="en-GB" dirty="0"/>
              <a:t>Innovation in adult learning </a:t>
            </a:r>
          </a:p>
          <a:p>
            <a:pPr lvl="0"/>
            <a:r>
              <a:rPr lang="en-GB" dirty="0"/>
              <a:t>Adult education and local economy </a:t>
            </a:r>
          </a:p>
          <a:p>
            <a:pPr lvl="0"/>
            <a:r>
              <a:rPr lang="en-GB" dirty="0"/>
              <a:t>Synergies between adult education and the labour market </a:t>
            </a:r>
          </a:p>
          <a:p>
            <a:pPr lvl="0"/>
            <a:r>
              <a:rPr lang="en-GB" dirty="0"/>
              <a:t>EU tools applied at the local level </a:t>
            </a:r>
          </a:p>
          <a:p>
            <a:r>
              <a:rPr lang="en-GB" dirty="0"/>
              <a:t>Regional lifelong learning policies </a:t>
            </a:r>
            <a:endParaRPr lang="en-US" dirty="0"/>
          </a:p>
        </p:txBody>
      </p:sp>
    </p:spTree>
    <p:extLst>
      <p:ext uri="{BB962C8B-B14F-4D97-AF65-F5344CB8AC3E}">
        <p14:creationId xmlns:p14="http://schemas.microsoft.com/office/powerpoint/2010/main" val="2799479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969F-1760-214A-8687-D3939277279A}"/>
              </a:ext>
            </a:extLst>
          </p:cNvPr>
          <p:cNvSpPr>
            <a:spLocks noGrp="1"/>
          </p:cNvSpPr>
          <p:nvPr>
            <p:ph type="title"/>
          </p:nvPr>
        </p:nvSpPr>
        <p:spPr/>
        <p:txBody>
          <a:bodyPr anchor="ctr">
            <a:normAutofit/>
          </a:bodyPr>
          <a:lstStyle/>
          <a:p>
            <a:r>
              <a:rPr lang="en-US"/>
              <a:t>STRATEGIC DEVELOPMENT &amp; GOVERNANCE</a:t>
            </a:r>
          </a:p>
        </p:txBody>
      </p:sp>
      <p:graphicFrame>
        <p:nvGraphicFramePr>
          <p:cNvPr id="5" name="Content Placeholder 2">
            <a:extLst>
              <a:ext uri="{FF2B5EF4-FFF2-40B4-BE49-F238E27FC236}">
                <a16:creationId xmlns:a16="http://schemas.microsoft.com/office/drawing/2014/main" id="{F453364B-A373-495C-9292-B422AED6E831}"/>
              </a:ext>
            </a:extLst>
          </p:cNvPr>
          <p:cNvGraphicFramePr>
            <a:graphicFrameLocks noGrp="1"/>
          </p:cNvGraphicFramePr>
          <p:nvPr>
            <p:ph idx="1"/>
            <p:extLst>
              <p:ext uri="{D42A27DB-BD31-4B8C-83A1-F6EECF244321}">
                <p14:modId xmlns:p14="http://schemas.microsoft.com/office/powerpoint/2010/main" val="27678341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707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59DE-3B7B-5D4D-9A2A-A0180F11BF95}"/>
              </a:ext>
            </a:extLst>
          </p:cNvPr>
          <p:cNvSpPr>
            <a:spLocks noGrp="1"/>
          </p:cNvSpPr>
          <p:nvPr>
            <p:ph type="title"/>
          </p:nvPr>
        </p:nvSpPr>
        <p:spPr/>
        <p:txBody>
          <a:bodyPr/>
          <a:lstStyle/>
          <a:p>
            <a:r>
              <a:rPr lang="en-US" dirty="0"/>
              <a:t>PROJECT IDEAS</a:t>
            </a:r>
          </a:p>
        </p:txBody>
      </p:sp>
      <p:sp>
        <p:nvSpPr>
          <p:cNvPr id="3" name="Content Placeholder 2">
            <a:extLst>
              <a:ext uri="{FF2B5EF4-FFF2-40B4-BE49-F238E27FC236}">
                <a16:creationId xmlns:a16="http://schemas.microsoft.com/office/drawing/2014/main" id="{6645C952-11E2-374B-9B7F-718AD61E59D1}"/>
              </a:ext>
            </a:extLst>
          </p:cNvPr>
          <p:cNvSpPr>
            <a:spLocks noGrp="1"/>
          </p:cNvSpPr>
          <p:nvPr>
            <p:ph idx="1"/>
          </p:nvPr>
        </p:nvSpPr>
        <p:spPr/>
        <p:txBody>
          <a:bodyPr/>
          <a:lstStyle/>
          <a:p>
            <a:r>
              <a:rPr lang="en-US" dirty="0"/>
              <a:t>Lifelong Guidance</a:t>
            </a:r>
          </a:p>
          <a:p>
            <a:r>
              <a:rPr lang="en-US" dirty="0"/>
              <a:t>Language – CLIL Methodology in VET</a:t>
            </a:r>
          </a:p>
          <a:p>
            <a:r>
              <a:rPr lang="en-US" dirty="0"/>
              <a:t>Conditions for the successful development of skills matched to needs</a:t>
            </a:r>
          </a:p>
          <a:p>
            <a:r>
              <a:rPr lang="en-US" dirty="0"/>
              <a:t>European Platform to support </a:t>
            </a:r>
            <a:r>
              <a:rPr lang="en-US" dirty="0" err="1"/>
              <a:t>Internationalisation</a:t>
            </a:r>
            <a:r>
              <a:rPr lang="en-US" dirty="0"/>
              <a:t> of VET systems and mobility of learners</a:t>
            </a:r>
          </a:p>
          <a:p>
            <a:pPr marL="0" indent="0">
              <a:buNone/>
            </a:pPr>
            <a:endParaRPr lang="en-US" dirty="0"/>
          </a:p>
          <a:p>
            <a:pPr marL="0" indent="0">
              <a:buNone/>
            </a:pPr>
            <a:r>
              <a:rPr lang="en-US" dirty="0"/>
              <a:t>….. More??? Discussions to take place in the Working Groups</a:t>
            </a:r>
          </a:p>
        </p:txBody>
      </p:sp>
    </p:spTree>
    <p:extLst>
      <p:ext uri="{BB962C8B-B14F-4D97-AF65-F5344CB8AC3E}">
        <p14:creationId xmlns:p14="http://schemas.microsoft.com/office/powerpoint/2010/main" val="137526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2246051"/>
            <a:ext cx="9144000" cy="1025154"/>
          </a:xfrm>
        </p:spPr>
        <p:txBody>
          <a:bodyPr>
            <a:normAutofit/>
          </a:bodyPr>
          <a:lstStyle/>
          <a:p>
            <a:r>
              <a:rPr lang="en-GB" dirty="0"/>
              <a:t>Board re-election</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3931606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953E-EA8F-F04D-96A3-0FA8ABE758AF}"/>
              </a:ext>
            </a:extLst>
          </p:cNvPr>
          <p:cNvSpPr>
            <a:spLocks noGrp="1"/>
          </p:cNvSpPr>
          <p:nvPr>
            <p:ph type="title"/>
          </p:nvPr>
        </p:nvSpPr>
        <p:spPr/>
        <p:txBody>
          <a:bodyPr/>
          <a:lstStyle/>
          <a:p>
            <a:r>
              <a:rPr lang="en-US" dirty="0"/>
              <a:t>COMMUNICATION | Targets for 2022</a:t>
            </a:r>
          </a:p>
        </p:txBody>
      </p:sp>
      <p:graphicFrame>
        <p:nvGraphicFramePr>
          <p:cNvPr id="7" name="Diagram 6">
            <a:extLst>
              <a:ext uri="{FF2B5EF4-FFF2-40B4-BE49-F238E27FC236}">
                <a16:creationId xmlns:a16="http://schemas.microsoft.com/office/drawing/2014/main" id="{9BAB5027-229C-46FD-A392-FB5A6872A82A}"/>
              </a:ext>
            </a:extLst>
          </p:cNvPr>
          <p:cNvGraphicFramePr/>
          <p:nvPr>
            <p:extLst>
              <p:ext uri="{D42A27DB-BD31-4B8C-83A1-F6EECF244321}">
                <p14:modId xmlns:p14="http://schemas.microsoft.com/office/powerpoint/2010/main" val="4237201897"/>
              </p:ext>
            </p:extLst>
          </p:nvPr>
        </p:nvGraphicFramePr>
        <p:xfrm>
          <a:off x="1676894" y="1689102"/>
          <a:ext cx="8128000" cy="4803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4986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2408194"/>
            <a:ext cx="9144000" cy="934031"/>
          </a:xfrm>
        </p:spPr>
        <p:txBody>
          <a:bodyPr/>
          <a:lstStyle/>
          <a:p>
            <a:r>
              <a:rPr lang="en-GB" dirty="0"/>
              <a:t>Proposed budget 2022</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2299294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1875534"/>
            <a:ext cx="9144000" cy="934031"/>
          </a:xfrm>
        </p:spPr>
        <p:txBody>
          <a:bodyPr/>
          <a:lstStyle/>
          <a:p>
            <a:r>
              <a:rPr lang="en-GB" dirty="0"/>
              <a:t>EARLALL next events</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
        <p:nvSpPr>
          <p:cNvPr id="7" name="Title 1">
            <a:extLst>
              <a:ext uri="{FF2B5EF4-FFF2-40B4-BE49-F238E27FC236}">
                <a16:creationId xmlns:a16="http://schemas.microsoft.com/office/drawing/2014/main" id="{70ED0444-35DD-47F4-99D0-FBE33B08584C}"/>
              </a:ext>
            </a:extLst>
          </p:cNvPr>
          <p:cNvSpPr txBox="1">
            <a:spLocks/>
          </p:cNvSpPr>
          <p:nvPr/>
        </p:nvSpPr>
        <p:spPr>
          <a:xfrm>
            <a:off x="1524000" y="2909335"/>
            <a:ext cx="9144000" cy="934031"/>
          </a:xfrm>
          <a:prstGeom prst="rect">
            <a:avLst/>
          </a:prstGeom>
          <a:solidFill>
            <a:schemeClr val="tx2"/>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bg1"/>
                </a:solidFill>
                <a:latin typeface="Corbel" panose="020B0503020204020204" pitchFamily="34" charset="0"/>
                <a:ea typeface="+mj-ea"/>
                <a:cs typeface="+mj-cs"/>
              </a:defRPr>
            </a:lvl1pPr>
          </a:lstStyle>
          <a:p>
            <a:r>
              <a:rPr lang="en-GB" dirty="0"/>
              <a:t>AOB and closure</a:t>
            </a:r>
          </a:p>
        </p:txBody>
      </p:sp>
    </p:spTree>
    <p:extLst>
      <p:ext uri="{BB962C8B-B14F-4D97-AF65-F5344CB8AC3E}">
        <p14:creationId xmlns:p14="http://schemas.microsoft.com/office/powerpoint/2010/main" val="1709380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2DC4-89C6-7C4E-8750-F14F96D213F7}"/>
              </a:ext>
            </a:extLst>
          </p:cNvPr>
          <p:cNvSpPr>
            <a:spLocks noGrp="1"/>
          </p:cNvSpPr>
          <p:nvPr>
            <p:ph type="title"/>
          </p:nvPr>
        </p:nvSpPr>
        <p:spPr/>
        <p:txBody>
          <a:bodyPr/>
          <a:lstStyle/>
          <a:p>
            <a:r>
              <a:rPr lang="en-US" dirty="0"/>
              <a:t>Thanks for an exciting year coming ahead! </a:t>
            </a:r>
          </a:p>
        </p:txBody>
      </p:sp>
      <p:sp>
        <p:nvSpPr>
          <p:cNvPr id="3" name="Text Placeholder 2">
            <a:extLst>
              <a:ext uri="{FF2B5EF4-FFF2-40B4-BE49-F238E27FC236}">
                <a16:creationId xmlns:a16="http://schemas.microsoft.com/office/drawing/2014/main" id="{55E18077-09D0-FA4E-8887-38787EB3BD7A}"/>
              </a:ext>
            </a:extLst>
          </p:cNvPr>
          <p:cNvSpPr>
            <a:spLocks noGrp="1"/>
          </p:cNvSpPr>
          <p:nvPr>
            <p:ph type="body" idx="1"/>
          </p:nvPr>
        </p:nvSpPr>
        <p:spPr/>
        <p:txBody>
          <a:bodyPr/>
          <a:lstStyle/>
          <a:p>
            <a:r>
              <a:rPr lang="en-US" dirty="0"/>
              <a:t>EARLALL Secretariat</a:t>
            </a:r>
          </a:p>
          <a:p>
            <a:r>
              <a:rPr lang="en-US" dirty="0">
                <a:hlinkClick r:id="rId2"/>
              </a:rPr>
              <a:t>www.earlall.eu</a:t>
            </a:r>
            <a:r>
              <a:rPr lang="en-US" dirty="0"/>
              <a:t> </a:t>
            </a:r>
          </a:p>
        </p:txBody>
      </p:sp>
    </p:spTree>
    <p:extLst>
      <p:ext uri="{BB962C8B-B14F-4D97-AF65-F5344CB8AC3E}">
        <p14:creationId xmlns:p14="http://schemas.microsoft.com/office/powerpoint/2010/main" val="311221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661-8E2E-4087-AD8F-FFA2349C699A}"/>
              </a:ext>
            </a:extLst>
          </p:cNvPr>
          <p:cNvSpPr>
            <a:spLocks noGrp="1"/>
          </p:cNvSpPr>
          <p:nvPr>
            <p:ph type="ctrTitle"/>
          </p:nvPr>
        </p:nvSpPr>
        <p:spPr>
          <a:xfrm>
            <a:off x="1524000" y="2241837"/>
            <a:ext cx="9144000" cy="1025154"/>
          </a:xfrm>
        </p:spPr>
        <p:txBody>
          <a:bodyPr>
            <a:normAutofit/>
          </a:bodyPr>
          <a:lstStyle/>
          <a:p>
            <a:r>
              <a:rPr lang="en-GB" dirty="0"/>
              <a:t>Annual report 2021</a:t>
            </a:r>
          </a:p>
        </p:txBody>
      </p:sp>
      <p:pic>
        <p:nvPicPr>
          <p:cNvPr id="5" name="Picture 4">
            <a:extLst>
              <a:ext uri="{FF2B5EF4-FFF2-40B4-BE49-F238E27FC236}">
                <a16:creationId xmlns:a16="http://schemas.microsoft.com/office/drawing/2014/main" id="{66A727ED-9A75-406B-8432-7FD3A92B4B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87" b="89540" l="4110" r="94731">
                        <a14:foregroundMark x1="13699" y1="50628" x2="13699" y2="50628"/>
                        <a14:foregroundMark x1="21180" y1="53975" x2="21180" y2="53975"/>
                        <a14:foregroundMark x1="27292" y1="52720" x2="27292" y2="52720"/>
                        <a14:foregroundMark x1="20232" y1="36402" x2="20232" y2="36402"/>
                        <a14:foregroundMark x1="24552" y1="54812" x2="24552" y2="54812"/>
                        <a14:foregroundMark x1="4110" y1="66946" x2="4110" y2="66946"/>
                        <a14:foregroundMark x1="56902" y1="50628" x2="56902" y2="50628"/>
                        <a14:foregroundMark x1="45838" y1="45188" x2="45838" y2="45188"/>
                        <a14:foregroundMark x1="48156" y1="47699" x2="48156" y2="47699"/>
                        <a14:foregroundMark x1="52582" y1="42678" x2="52582" y2="42678"/>
                        <a14:foregroundMark x1="61855" y1="42678" x2="61855" y2="42678"/>
                        <a14:foregroundMark x1="64067" y1="42678" x2="64067" y2="42678"/>
                        <a14:foregroundMark x1="65859" y1="42259" x2="65859" y2="42259"/>
                        <a14:foregroundMark x1="47524" y1="67782" x2="47524" y2="67782"/>
                        <a14:foregroundMark x1="47418" y1="70711" x2="47418" y2="70711"/>
                        <a14:foregroundMark x1="46365" y1="66527" x2="46365" y2="66527"/>
                        <a14:foregroundMark x1="50474" y1="68619" x2="50474" y2="68619"/>
                        <a14:foregroundMark x1="49737" y1="67782" x2="49737" y2="67782"/>
                        <a14:foregroundMark x1="51949" y1="69874" x2="51949" y2="69874"/>
                        <a14:foregroundMark x1="51423" y1="65690" x2="51423" y2="65690"/>
                        <a14:foregroundMark x1="45732" y1="67364" x2="45732" y2="67364"/>
                        <a14:foregroundMark x1="45311" y1="68201" x2="45311" y2="68201"/>
                        <a14:foregroundMark x1="44257" y1="67782" x2="44257" y2="67782"/>
                        <a14:foregroundMark x1="43098" y1="68619" x2="43098" y2="68619"/>
                        <a14:foregroundMark x1="42571" y1="78243" x2="42571" y2="78243"/>
                        <a14:foregroundMark x1="44468" y1="79916" x2="44468" y2="79916"/>
                        <a14:foregroundMark x1="41834" y1="81590" x2="41834" y2="81590"/>
                        <a14:foregroundMark x1="42993" y1="82008" x2="42993" y2="82008"/>
                        <a14:foregroundMark x1="44573" y1="76151" x2="44573" y2="76151"/>
                        <a14:foregroundMark x1="45522" y1="76987" x2="45522" y2="76987"/>
                        <a14:foregroundMark x1="48156" y1="78243" x2="48156" y2="78243"/>
                        <a14:foregroundMark x1="49631" y1="78243" x2="49631" y2="78243"/>
                        <a14:foregroundMark x1="50790" y1="79079" x2="50790" y2="79079"/>
                        <a14:foregroundMark x1="48788" y1="75732" x2="48788" y2="75732"/>
                        <a14:foregroundMark x1="51106" y1="76569" x2="51106" y2="76569"/>
                        <a14:foregroundMark x1="52792" y1="76569" x2="52792" y2="76569"/>
                        <a14:foregroundMark x1="53635" y1="76151" x2="53635" y2="76151"/>
                        <a14:foregroundMark x1="54268" y1="76569" x2="54268" y2="76569"/>
                        <a14:foregroundMark x1="54795" y1="78243" x2="54795" y2="78243"/>
                        <a14:foregroundMark x1="55954" y1="78243" x2="55954" y2="78243"/>
                        <a14:foregroundMark x1="55532" y1="81590" x2="55532" y2="81590"/>
                        <a14:foregroundMark x1="57640" y1="78661" x2="57640" y2="78661"/>
                        <a14:foregroundMark x1="60063" y1="78661" x2="60063" y2="78661"/>
                        <a14:foregroundMark x1="60379" y1="69874" x2="60379" y2="69874"/>
                        <a14:foregroundMark x1="62381" y1="68619" x2="62381" y2="68619"/>
                        <a14:foregroundMark x1="63435" y1="69456" x2="63435" y2="69456"/>
                        <a14:foregroundMark x1="65016" y1="67782" x2="65016" y2="67782"/>
                        <a14:foregroundMark x1="66913" y1="67364" x2="66913" y2="67364"/>
                        <a14:foregroundMark x1="66175" y1="67782" x2="66175" y2="67782"/>
                        <a14:foregroundMark x1="69758" y1="68201" x2="69758" y2="68201"/>
                        <a14:foregroundMark x1="56270" y1="66946" x2="56270" y2="66946"/>
                        <a14:foregroundMark x1="55532" y1="67364" x2="55532" y2="67364"/>
                        <a14:foregroundMark x1="58377" y1="69038" x2="58377" y2="69038"/>
                        <a14:foregroundMark x1="53635" y1="67782" x2="53635" y2="67782"/>
                        <a14:foregroundMark x1="62487" y1="78243" x2="62487" y2="78243"/>
                        <a14:foregroundMark x1="69968" y1="76987" x2="69968" y2="76987"/>
                        <a14:foregroundMark x1="69231" y1="76151" x2="69231" y2="76151"/>
                        <a14:foregroundMark x1="68704" y1="81172" x2="68704" y2="81172"/>
                        <a14:foregroundMark x1="67123" y1="82008" x2="67123" y2="82008"/>
                        <a14:foregroundMark x1="64489" y1="79498" x2="64489" y2="79498"/>
                        <a14:foregroundMark x1="63541" y1="79079" x2="63541" y2="79079"/>
                        <a14:foregroundMark x1="63224" y1="81590" x2="63224" y2="81590"/>
                        <a14:foregroundMark x1="65121" y1="75732" x2="65121" y2="75732"/>
                        <a14:foregroundMark x1="71128" y1="76987" x2="71128" y2="76987"/>
                        <a14:foregroundMark x1="72181" y1="75732" x2="72181" y2="75732"/>
                        <a14:foregroundMark x1="72076" y1="69874" x2="72076" y2="69874"/>
                        <a14:foregroundMark x1="72497" y1="69456" x2="72497" y2="69456"/>
                        <a14:foregroundMark x1="75026" y1="68201" x2="75026" y2="68201"/>
                        <a14:foregroundMark x1="75869" y1="68619" x2="75869" y2="68619"/>
                        <a14:foregroundMark x1="77028" y1="68619" x2="77028" y2="68619"/>
                        <a14:foregroundMark x1="78188" y1="70711" x2="78188" y2="70711"/>
                        <a14:foregroundMark x1="79031" y1="76987" x2="79031" y2="76987"/>
                        <a14:foregroundMark x1="78082" y1="77824" x2="78082" y2="77824"/>
                        <a14:foregroundMark x1="77450" y1="78661" x2="77450" y2="78661"/>
                        <a14:foregroundMark x1="75342" y1="79079" x2="75342" y2="79079"/>
                        <a14:foregroundMark x1="73973" y1="79498" x2="73973" y2="79498"/>
                        <a14:foregroundMark x1="73024" y1="80335" x2="73024" y2="80335"/>
                        <a14:foregroundMark x1="87460" y1="70711" x2="87460" y2="70711"/>
                        <a14:foregroundMark x1="84932" y1="71130" x2="84932" y2="71130"/>
                        <a14:foregroundMark x1="83983" y1="69456" x2="83983" y2="69456"/>
                        <a14:foregroundMark x1="83140" y1="69874" x2="83140" y2="69874"/>
                        <a14:foregroundMark x1="84615" y1="75732" x2="84615" y2="75732"/>
                        <a14:foregroundMark x1="84089" y1="76987" x2="84089" y2="76987"/>
                        <a14:foregroundMark x1="85037" y1="81590" x2="85037" y2="81590"/>
                        <a14:foregroundMark x1="84194" y1="81172" x2="84194" y2="81172"/>
                        <a14:foregroundMark x1="81349" y1="78661" x2="81349" y2="78661"/>
                        <a14:foregroundMark x1="80717" y1="78243" x2="80717" y2="78243"/>
                        <a14:foregroundMark x1="90938" y1="69456" x2="90938" y2="69456"/>
                        <a14:foregroundMark x1="93572" y1="69038" x2="93572" y2="69038"/>
                        <a14:foregroundMark x1="94731" y1="69874" x2="94731" y2="69874"/>
                        <a14:foregroundMark x1="88409" y1="69874" x2="88409" y2="69874"/>
                        <a14:foregroundMark x1="41834" y1="69874" x2="41834" y2="69874"/>
                        <a14:foregroundMark x1="53635" y1="80335" x2="53635" y2="80335"/>
                        <a14:foregroundMark x1="54373" y1="80753" x2="54373" y2="80753"/>
                        <a14:foregroundMark x1="45627" y1="71548" x2="45627" y2="71548"/>
                        <a14:foregroundMark x1="50896" y1="70711" x2="50896" y2="70711"/>
                        <a14:foregroundMark x1="50369" y1="71548" x2="50369" y2="71548"/>
                        <a14:foregroundMark x1="55743" y1="71130" x2="55743" y2="71130"/>
                        <a14:foregroundMark x1="57113" y1="70711" x2="57113" y2="70711"/>
                        <a14:foregroundMark x1="57218" y1="65272" x2="57218" y2="65272"/>
                        <a14:foregroundMark x1="54795" y1="70711" x2="54795" y2="70711"/>
                        <a14:foregroundMark x1="59642" y1="81590" x2="59642" y2="81590"/>
                        <a14:foregroundMark x1="57956" y1="75732" x2="57956" y2="75732"/>
                        <a14:foregroundMark x1="63646" y1="76569" x2="63646" y2="76569"/>
                        <a14:foregroundMark x1="65648" y1="78243" x2="65648" y2="78243"/>
                        <a14:foregroundMark x1="70811" y1="69456" x2="70811" y2="69456"/>
                        <a14:foregroundMark x1="73446" y1="66109" x2="73446" y2="66109"/>
                        <a14:foregroundMark x1="75237" y1="70711" x2="75237" y2="70711"/>
                        <a14:foregroundMark x1="75237" y1="66946" x2="75237" y2="66946"/>
                        <a14:foregroundMark x1="80717" y1="69874" x2="80717" y2="69874"/>
                        <a14:foregroundMark x1="79768" y1="66527" x2="79768" y2="66527"/>
                        <a14:foregroundMark x1="80084" y1="71548" x2="80084" y2="71548"/>
                        <a14:foregroundMark x1="77871" y1="68619" x2="77871" y2="68619"/>
                        <a14:foregroundMark x1="76607" y1="65272" x2="76607" y2="65272"/>
                        <a14:foregroundMark x1="77028" y1="76151" x2="77028" y2="76151"/>
                        <a14:foregroundMark x1="76712" y1="78243" x2="76712" y2="78243"/>
                        <a14:foregroundMark x1="79663" y1="79916" x2="79663" y2="79916"/>
                        <a14:foregroundMark x1="79031" y1="81172" x2="79031" y2="81172"/>
                        <a14:foregroundMark x1="82086" y1="76151" x2="82086" y2="76151"/>
                        <a14:foregroundMark x1="84510" y1="69456" x2="84510" y2="69456"/>
                        <a14:foregroundMark x1="84299" y1="69456" x2="84299" y2="69456"/>
                        <a14:foregroundMark x1="87144" y1="67782" x2="87144" y2="67782"/>
                        <a14:foregroundMark x1="86301" y1="70711" x2="86301" y2="70711"/>
                        <a14:foregroundMark x1="84721" y1="65690" x2="84721" y2="65690"/>
                        <a14:foregroundMark x1="86512" y1="66109" x2="86512" y2="66109"/>
                        <a14:backgroundMark x1="49210" y1="50209" x2="49210" y2="50209"/>
                        <a14:backgroundMark x1="44152" y1="42259" x2="44152" y2="42259"/>
                        <a14:backgroundMark x1="59747" y1="51464" x2="59747" y2="51464"/>
                        <a14:backgroundMark x1="46786" y1="68619" x2="46786" y2="68619"/>
                        <a14:backgroundMark x1="48788" y1="77824" x2="48788" y2="77824"/>
                        <a14:backgroundMark x1="44046" y1="74477" x2="44046" y2="74477"/>
                        <a14:backgroundMark x1="45838" y1="73640" x2="45838" y2="73640"/>
                        <a14:backgroundMark x1="45205" y1="67364" x2="45205" y2="67364"/>
                        <a14:backgroundMark x1="50790" y1="66946" x2="50790" y2="66946"/>
                        <a14:backgroundMark x1="50474" y1="70293" x2="50474" y2="70293"/>
                        <a14:backgroundMark x1="48683" y1="66946" x2="48683" y2="66946"/>
                        <a14:backgroundMark x1="42782" y1="67364" x2="42782" y2="67364"/>
                        <a14:backgroundMark x1="42360" y1="79079" x2="42360" y2="79079"/>
                        <a14:backgroundMark x1="50685" y1="77406" x2="50685" y2="77406"/>
                        <a14:backgroundMark x1="51212" y1="79916" x2="51212" y2="79916"/>
                        <a14:backgroundMark x1="49842" y1="79079" x2="49842" y2="79079"/>
                        <a14:backgroundMark x1="55427" y1="80335" x2="55427" y2="80335"/>
                        <a14:backgroundMark x1="54900" y1="77406" x2="54900" y2="77406"/>
                        <a14:backgroundMark x1="53952" y1="78243" x2="53952" y2="78243"/>
                        <a14:backgroundMark x1="59326" y1="79498" x2="59326" y2="79498"/>
                        <a14:backgroundMark x1="60590" y1="73222" x2="60485" y2="73222"/>
                        <a14:backgroundMark x1="59852" y1="69456" x2="59852" y2="69456"/>
                        <a14:backgroundMark x1="61855" y1="68619" x2="61855" y2="68619"/>
                        <a14:backgroundMark x1="63541" y1="67782" x2="63541" y2="67782"/>
                        <a14:backgroundMark x1="67756" y1="74477" x2="67756" y2="74477"/>
                        <a14:backgroundMark x1="67334" y1="67782" x2="67334" y2="67782"/>
                        <a14:backgroundMark x1="70179" y1="73640" x2="70179" y2="73640"/>
                        <a14:backgroundMark x1="71128" y1="69038" x2="71128" y2="69038"/>
                        <a14:backgroundMark x1="68915" y1="79498" x2="68915" y2="79498"/>
                        <a14:backgroundMark x1="66491" y1="79916" x2="66491" y2="79916"/>
                        <a14:backgroundMark x1="66386" y1="77406" x2="66386" y2="77406"/>
                        <a14:backgroundMark x1="65121" y1="77406" x2="65121" y2="77406"/>
                        <a14:backgroundMark x1="63962" y1="78661" x2="63962" y2="78661"/>
                        <a14:backgroundMark x1="57534" y1="69456" x2="57534" y2="69456"/>
                        <a14:backgroundMark x1="56270" y1="68619" x2="56270" y2="68619"/>
                        <a14:backgroundMark x1="55216" y1="68201" x2="55216" y2="68201"/>
                        <a14:backgroundMark x1="58061" y1="77824" x2="58061" y2="77824"/>
                        <a14:backgroundMark x1="60906" y1="77406" x2="60906" y2="77406"/>
                        <a14:backgroundMark x1="51528" y1="68619" x2="51528" y2="68619"/>
                        <a14:backgroundMark x1="45943" y1="69456" x2="45943" y2="69456"/>
                        <a14:backgroundMark x1="44468" y1="67364" x2="44468" y2="67364"/>
                        <a14:backgroundMark x1="53530" y1="67364" x2="53530" y2="67364"/>
                        <a14:backgroundMark x1="74816" y1="74477" x2="74816" y2="74477"/>
                        <a14:backgroundMark x1="74605" y1="66946" x2="74605" y2="66946"/>
                        <a14:backgroundMark x1="77977" y1="73640" x2="77977" y2="73640"/>
                        <a14:backgroundMark x1="80084" y1="69038" x2="80084" y2="69038"/>
                        <a14:backgroundMark x1="77977" y1="67782" x2="77977" y2="67782"/>
                        <a14:backgroundMark x1="76502" y1="66946" x2="76502" y2="66946"/>
                        <a14:backgroundMark x1="75237" y1="69038" x2="75237" y2="69038"/>
                        <a14:backgroundMark x1="73340" y1="78661" x2="73340" y2="78661"/>
                        <a14:backgroundMark x1="77766" y1="78243" x2="77766" y2="78243"/>
                        <a14:backgroundMark x1="76923" y1="78661" x2="76923" y2="78661"/>
                        <a14:backgroundMark x1="78504" y1="77406" x2="78504" y2="77406"/>
                        <a14:backgroundMark x1="79241" y1="79498" x2="79241" y2="79498"/>
                        <a14:backgroundMark x1="84405" y1="77824" x2="84405" y2="77824"/>
                        <a14:backgroundMark x1="84405" y1="70293" x2="84405" y2="70293"/>
                        <a14:backgroundMark x1="83562" y1="68201" x2="83562" y2="68201"/>
                        <a14:backgroundMark x1="82824" y1="69456" x2="82824" y2="69456"/>
                        <a14:backgroundMark x1="81770" y1="78661" x2="81770" y2="78661"/>
                        <a14:backgroundMark x1="84194" y1="79079" x2="84194" y2="79079"/>
                        <a14:backgroundMark x1="73024" y1="67364" x2="73024" y2="67364"/>
                        <a14:backgroundMark x1="73340" y1="67364" x2="73446" y2="67364"/>
                        <a14:backgroundMark x1="73551" y1="66946" x2="73551" y2="66946"/>
                        <a14:backgroundMark x1="77661" y1="69874" x2="77661" y2="69874"/>
                        <a14:backgroundMark x1="86617" y1="70711" x2="86617" y2="70711"/>
                        <a14:backgroundMark x1="90411" y1="68619" x2="90411" y2="68619"/>
                        <a14:backgroundMark x1="93572" y1="68201" x2="93572" y2="68201"/>
                        <a14:backgroundMark x1="84405" y1="69456" x2="84405" y2="69456"/>
                        <a14:backgroundMark x1="87250" y1="68201" x2="87250" y2="68201"/>
                        <a14:backgroundMark x1="86828" y1="66527" x2="86828" y2="66527"/>
                      </a14:backgroundRemoval>
                    </a14:imgEffect>
                  </a14:imgLayer>
                </a14:imgProps>
              </a:ext>
              <a:ext uri="{28A0092B-C50C-407E-A947-70E740481C1C}">
                <a14:useLocalDpi xmlns:a14="http://schemas.microsoft.com/office/drawing/2010/main" val="0"/>
              </a:ext>
            </a:extLst>
          </a:blip>
          <a:stretch>
            <a:fillRect/>
          </a:stretch>
        </p:blipFill>
        <p:spPr>
          <a:xfrm>
            <a:off x="2384612" y="4236751"/>
            <a:ext cx="3711388" cy="934691"/>
          </a:xfrm>
          <a:prstGeom prst="rect">
            <a:avLst/>
          </a:prstGeom>
        </p:spPr>
      </p:pic>
      <p:pic>
        <p:nvPicPr>
          <p:cNvPr id="6" name="Picture 5" descr="Logo&#10;&#10;Description automatically generated">
            <a:extLst>
              <a:ext uri="{FF2B5EF4-FFF2-40B4-BE49-F238E27FC236}">
                <a16:creationId xmlns:a16="http://schemas.microsoft.com/office/drawing/2014/main" id="{FC527491-C544-46EC-8359-00445B93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5" y="3902318"/>
            <a:ext cx="2750302" cy="1692494"/>
          </a:xfrm>
          <a:prstGeom prst="rect">
            <a:avLst/>
          </a:prstGeom>
        </p:spPr>
      </p:pic>
    </p:spTree>
    <p:extLst>
      <p:ext uri="{BB962C8B-B14F-4D97-AF65-F5344CB8AC3E}">
        <p14:creationId xmlns:p14="http://schemas.microsoft.com/office/powerpoint/2010/main" val="3444644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medium confidence">
            <a:extLst>
              <a:ext uri="{FF2B5EF4-FFF2-40B4-BE49-F238E27FC236}">
                <a16:creationId xmlns:a16="http://schemas.microsoft.com/office/drawing/2014/main" id="{17DFDA24-6B4F-40D6-A934-67B5B6E9E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16" y="0"/>
            <a:ext cx="9700568" cy="6858000"/>
          </a:xfrm>
          <a:prstGeom prst="rect">
            <a:avLst/>
          </a:prstGeom>
        </p:spPr>
      </p:pic>
    </p:spTree>
    <p:extLst>
      <p:ext uri="{BB962C8B-B14F-4D97-AF65-F5344CB8AC3E}">
        <p14:creationId xmlns:p14="http://schemas.microsoft.com/office/powerpoint/2010/main" val="30334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A6AFDA-2230-498F-800F-AE8D54EE1887}"/>
              </a:ext>
            </a:extLst>
          </p:cNvPr>
          <p:cNvSpPr>
            <a:spLocks noGrp="1"/>
          </p:cNvSpPr>
          <p:nvPr>
            <p:ph type="title"/>
          </p:nvPr>
        </p:nvSpPr>
        <p:spPr>
          <a:xfrm>
            <a:off x="838200" y="365125"/>
            <a:ext cx="10515600" cy="1325563"/>
          </a:xfrm>
        </p:spPr>
        <p:txBody>
          <a:bodyPr/>
          <a:lstStyle/>
          <a:p>
            <a:r>
              <a:rPr lang="en-US" dirty="0"/>
              <a:t>How has 2021 been so far?  </a:t>
            </a:r>
          </a:p>
        </p:txBody>
      </p:sp>
      <p:graphicFrame>
        <p:nvGraphicFramePr>
          <p:cNvPr id="5" name="Diagram 4">
            <a:extLst>
              <a:ext uri="{FF2B5EF4-FFF2-40B4-BE49-F238E27FC236}">
                <a16:creationId xmlns:a16="http://schemas.microsoft.com/office/drawing/2014/main" id="{2597198A-F2F4-4844-8EAF-481A8DF75999}"/>
              </a:ext>
            </a:extLst>
          </p:cNvPr>
          <p:cNvGraphicFramePr/>
          <p:nvPr>
            <p:extLst>
              <p:ext uri="{D42A27DB-BD31-4B8C-83A1-F6EECF244321}">
                <p14:modId xmlns:p14="http://schemas.microsoft.com/office/powerpoint/2010/main" val="2327681944"/>
              </p:ext>
            </p:extLst>
          </p:nvPr>
        </p:nvGraphicFramePr>
        <p:xfrm>
          <a:off x="990600" y="19780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3782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9345-2517-4009-8BD8-9B141E71723C}"/>
              </a:ext>
            </a:extLst>
          </p:cNvPr>
          <p:cNvSpPr>
            <a:spLocks noGrp="1"/>
          </p:cNvSpPr>
          <p:nvPr>
            <p:ph type="title"/>
          </p:nvPr>
        </p:nvSpPr>
        <p:spPr/>
        <p:txBody>
          <a:bodyPr/>
          <a:lstStyle/>
          <a:p>
            <a:r>
              <a:rPr lang="fr-FR" dirty="0"/>
              <a:t>POLICY</a:t>
            </a:r>
            <a:endParaRPr lang="en-BE" dirty="0"/>
          </a:p>
        </p:txBody>
      </p:sp>
      <p:sp>
        <p:nvSpPr>
          <p:cNvPr id="3" name="Content Placeholder 2">
            <a:extLst>
              <a:ext uri="{FF2B5EF4-FFF2-40B4-BE49-F238E27FC236}">
                <a16:creationId xmlns:a16="http://schemas.microsoft.com/office/drawing/2014/main" id="{15F5CAF3-FF5E-492D-990A-35AE6EBBD755}"/>
              </a:ext>
            </a:extLst>
          </p:cNvPr>
          <p:cNvSpPr>
            <a:spLocks noGrp="1"/>
          </p:cNvSpPr>
          <p:nvPr>
            <p:ph idx="1"/>
          </p:nvPr>
        </p:nvSpPr>
        <p:spPr/>
        <p:txBody>
          <a:bodyPr/>
          <a:lstStyle/>
          <a:p>
            <a:r>
              <a:rPr lang="en-US" dirty="0" err="1"/>
              <a:t>EAfA</a:t>
            </a:r>
            <a:r>
              <a:rPr lang="en-US" dirty="0"/>
              <a:t>, </a:t>
            </a:r>
            <a:r>
              <a:rPr lang="en-US" dirty="0" err="1"/>
              <a:t>CoR</a:t>
            </a:r>
            <a:r>
              <a:rPr lang="en-US" dirty="0"/>
              <a:t>, German delegation, Basque Government – Role of regions for Apprenticeships (3 webinars + high level event)</a:t>
            </a:r>
          </a:p>
          <a:p>
            <a:r>
              <a:rPr lang="en-US" dirty="0"/>
              <a:t>Apprenticeship Support Services</a:t>
            </a:r>
          </a:p>
          <a:p>
            <a:r>
              <a:rPr lang="en-US" dirty="0"/>
              <a:t>Slovenian Presidency</a:t>
            </a:r>
          </a:p>
          <a:p>
            <a:r>
              <a:rPr lang="en-US" dirty="0"/>
              <a:t>Expert Group – Competence Framework Green skills</a:t>
            </a:r>
          </a:p>
          <a:p>
            <a:r>
              <a:rPr lang="en-US" dirty="0"/>
              <a:t>Strategic Dialogue DGEMPL – Pact for Skills, ILAs, Plans</a:t>
            </a:r>
          </a:p>
          <a:p>
            <a:r>
              <a:rPr lang="en-US" dirty="0"/>
              <a:t>Factsheets prepared</a:t>
            </a:r>
          </a:p>
          <a:p>
            <a:r>
              <a:rPr lang="en-US" dirty="0"/>
              <a:t>Others: OECD, Council of Europe, UNESCO</a:t>
            </a:r>
          </a:p>
        </p:txBody>
      </p:sp>
    </p:spTree>
    <p:extLst>
      <p:ext uri="{BB962C8B-B14F-4D97-AF65-F5344CB8AC3E}">
        <p14:creationId xmlns:p14="http://schemas.microsoft.com/office/powerpoint/2010/main" val="52439518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8008A"/>
      </a:dk2>
      <a:lt2>
        <a:srgbClr val="FFFFFF"/>
      </a:lt2>
      <a:accent1>
        <a:srgbClr val="FCC205"/>
      </a:accent1>
      <a:accent2>
        <a:srgbClr val="FFFFFF"/>
      </a:accent2>
      <a:accent3>
        <a:srgbClr val="AEABAB"/>
      </a:accent3>
      <a:accent4>
        <a:srgbClr val="757070"/>
      </a:accent4>
      <a:accent5>
        <a:srgbClr val="595959"/>
      </a:accent5>
      <a:accent6>
        <a:srgbClr val="28008A"/>
      </a:accent6>
      <a:hlink>
        <a:srgbClr val="FFC000"/>
      </a:hlink>
      <a:folHlink>
        <a:srgbClr val="FFF2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7C25791-FC36-44DB-A3E8-A50DAF7111D0}" vid="{AAE022F7-C7A6-4FBF-9E8C-5A4751108A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357</TotalTime>
  <Words>2047</Words>
  <Application>Microsoft Office PowerPoint</Application>
  <PresentationFormat>Widescreen</PresentationFormat>
  <Paragraphs>345</Paragraphs>
  <Slides>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Corbel</vt:lpstr>
      <vt:lpstr>Roboto</vt:lpstr>
      <vt:lpstr>Office Theme</vt:lpstr>
      <vt:lpstr>Welcome to EARLALL General Assembly</vt:lpstr>
      <vt:lpstr>Agenda</vt:lpstr>
      <vt:lpstr>Opening of the meeting</vt:lpstr>
      <vt:lpstr>Approval of the minutes</vt:lpstr>
      <vt:lpstr>Board re-election</vt:lpstr>
      <vt:lpstr>Annual report 2021</vt:lpstr>
      <vt:lpstr>PowerPoint Presentation</vt:lpstr>
      <vt:lpstr>How has 2021 been so far?  </vt:lpstr>
      <vt:lpstr>POLICY</vt:lpstr>
      <vt:lpstr>PROJECTS</vt:lpstr>
      <vt:lpstr>GOVERNANCE</vt:lpstr>
      <vt:lpstr>GOVERNANCE</vt:lpstr>
      <vt:lpstr>COMMUNICATION</vt:lpstr>
      <vt:lpstr>PowerPoint Presentation</vt:lpstr>
      <vt:lpstr>Financial report 2021</vt:lpstr>
      <vt:lpstr>Action Plan 2022</vt:lpstr>
      <vt:lpstr>Skills &amp; labour market</vt:lpstr>
      <vt:lpstr>WG objectives</vt:lpstr>
      <vt:lpstr>Current Projects</vt:lpstr>
      <vt:lpstr>EU Objectives</vt:lpstr>
      <vt:lpstr>Work Plan 2022</vt:lpstr>
      <vt:lpstr>PowerPoint Presentation</vt:lpstr>
      <vt:lpstr>Mobility</vt:lpstr>
      <vt:lpstr>Purpose of WG Mobility </vt:lpstr>
      <vt:lpstr>Ongoing projects</vt:lpstr>
      <vt:lpstr>Activities 2021</vt:lpstr>
      <vt:lpstr>Workplan 2022</vt:lpstr>
      <vt:lpstr>PowerPoint Presentation</vt:lpstr>
      <vt:lpstr>Youth policies</vt:lpstr>
      <vt:lpstr>WG Objectives</vt:lpstr>
      <vt:lpstr>Current projects</vt:lpstr>
      <vt:lpstr>Thematic Areas for 2022  and policy objectives</vt:lpstr>
      <vt:lpstr>Work Plan 2022 </vt:lpstr>
      <vt:lpstr>PowerPoint Presentation</vt:lpstr>
      <vt:lpstr>Ageing Societies &amp; Lifelong Guidance</vt:lpstr>
      <vt:lpstr>WG Objectives</vt:lpstr>
      <vt:lpstr>Ongoing projects and activities</vt:lpstr>
      <vt:lpstr>Workplan 2022</vt:lpstr>
      <vt:lpstr>PowerPoint Presentation</vt:lpstr>
      <vt:lpstr>Action Plan 2022</vt:lpstr>
      <vt:lpstr>PowerPoint Presentation</vt:lpstr>
      <vt:lpstr>EARLALL believes that regions and local authorities have a privileged role in designing and implementing strategies on lifelong learning since they are in direct contact with citizens, educational institutions and other stakeholders  The strength of EARLALL lies with its members </vt:lpstr>
      <vt:lpstr>THEMATIC APPROACH</vt:lpstr>
      <vt:lpstr>POLICY</vt:lpstr>
      <vt:lpstr>PROJECTS</vt:lpstr>
      <vt:lpstr>EVENTS EU </vt:lpstr>
      <vt:lpstr>EVENTS EARLALL</vt:lpstr>
      <vt:lpstr>STRATEGIC DEVELOPMENT &amp; GOVERNANCE</vt:lpstr>
      <vt:lpstr>PROJECT IDEAS</vt:lpstr>
      <vt:lpstr>COMMUNICATION | Targets for 2022</vt:lpstr>
      <vt:lpstr>Proposed budget 2022</vt:lpstr>
      <vt:lpstr>EARLALL next events</vt:lpstr>
      <vt:lpstr>Thanks for an exciting year coming ahead!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Jugatx Ortiz</dc:creator>
  <cp:lastModifiedBy>Jugatx Ortiz</cp:lastModifiedBy>
  <cp:revision>37</cp:revision>
  <dcterms:created xsi:type="dcterms:W3CDTF">2021-11-03T14:45:38Z</dcterms:created>
  <dcterms:modified xsi:type="dcterms:W3CDTF">2021-11-18T13:06:37Z</dcterms:modified>
</cp:coreProperties>
</file>