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404" r:id="rId6"/>
    <p:sldId id="408" r:id="rId7"/>
    <p:sldId id="402" r:id="rId8"/>
    <p:sldId id="403" r:id="rId9"/>
    <p:sldId id="405" r:id="rId10"/>
    <p:sldId id="256" r:id="rId11"/>
    <p:sldId id="401" r:id="rId12"/>
    <p:sldId id="409" r:id="rId13"/>
    <p:sldId id="411" r:id="rId14"/>
    <p:sldId id="410" r:id="rId15"/>
    <p:sldId id="412" r:id="rId16"/>
    <p:sldId id="413" r:id="rId17"/>
    <p:sldId id="376" r:id="rId18"/>
    <p:sldId id="414" r:id="rId19"/>
    <p:sldId id="416" r:id="rId20"/>
    <p:sldId id="417" r:id="rId21"/>
    <p:sldId id="418" r:id="rId22"/>
    <p:sldId id="400" r:id="rId23"/>
    <p:sldId id="389" r:id="rId24"/>
    <p:sldId id="384" r:id="rId25"/>
    <p:sldId id="386" r:id="rId26"/>
    <p:sldId id="373" r:id="rId27"/>
    <p:sldId id="387" r:id="rId28"/>
    <p:sldId id="388" r:id="rId29"/>
    <p:sldId id="390" r:id="rId30"/>
    <p:sldId id="419" r:id="rId31"/>
    <p:sldId id="420" r:id="rId32"/>
    <p:sldId id="415" r:id="rId33"/>
    <p:sldId id="407" r:id="rId34"/>
    <p:sldId id="421" r:id="rId3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74053FDD-08E2-4FEF-BAE5-737EC424623B}">
          <p14:sldIdLst>
            <p14:sldId id="404"/>
            <p14:sldId id="408"/>
            <p14:sldId id="402"/>
            <p14:sldId id="403"/>
            <p14:sldId id="405"/>
            <p14:sldId id="256"/>
            <p14:sldId id="401"/>
            <p14:sldId id="409"/>
            <p14:sldId id="411"/>
            <p14:sldId id="410"/>
            <p14:sldId id="412"/>
            <p14:sldId id="413"/>
            <p14:sldId id="376"/>
            <p14:sldId id="414"/>
            <p14:sldId id="416"/>
            <p14:sldId id="417"/>
            <p14:sldId id="418"/>
            <p14:sldId id="400"/>
            <p14:sldId id="389"/>
            <p14:sldId id="384"/>
            <p14:sldId id="386"/>
            <p14:sldId id="373"/>
            <p14:sldId id="387"/>
            <p14:sldId id="388"/>
            <p14:sldId id="390"/>
            <p14:sldId id="419"/>
            <p14:sldId id="420"/>
            <p14:sldId id="415"/>
            <p14:sldId id="407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566">
          <p15:clr>
            <a:srgbClr val="A4A3A4"/>
          </p15:clr>
        </p15:guide>
        <p15:guide id="6" pos="793">
          <p15:clr>
            <a:srgbClr val="A4A3A4"/>
          </p15:clr>
        </p15:guide>
        <p15:guide id="7" pos="22">
          <p15:clr>
            <a:srgbClr val="A4A3A4"/>
          </p15:clr>
        </p15:guide>
        <p15:guide id="8" pos="771">
          <p15:clr>
            <a:srgbClr val="A4A3A4"/>
          </p15:clr>
        </p15:guide>
        <p15:guide id="9" pos="5738">
          <p15:clr>
            <a:srgbClr val="A4A3A4"/>
          </p15:clr>
        </p15:guide>
        <p15:guide id="10" pos="5465">
          <p15:clr>
            <a:srgbClr val="A4A3A4"/>
          </p15:clr>
        </p15:guide>
        <p15:guide id="11" pos="3198">
          <p15:clr>
            <a:srgbClr val="A4A3A4"/>
          </p15:clr>
        </p15:guide>
        <p15:guide id="1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119"/>
    <a:srgbClr val="32BEC8"/>
    <a:srgbClr val="D22850"/>
    <a:srgbClr val="73BEC3"/>
    <a:srgbClr val="FFE600"/>
    <a:srgbClr val="D22846"/>
    <a:srgbClr val="783C82"/>
    <a:srgbClr val="3787C8"/>
    <a:srgbClr val="64AF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31" autoAdjust="0"/>
  </p:normalViewPr>
  <p:slideViewPr>
    <p:cSldViewPr snapToObjects="1" showGuides="1">
      <p:cViewPr varScale="1">
        <p:scale>
          <a:sx n="55" d="100"/>
          <a:sy n="55" d="100"/>
        </p:scale>
        <p:origin x="1584" y="28"/>
      </p:cViewPr>
      <p:guideLst>
        <p:guide orient="horz" pos="96"/>
        <p:guide orient="horz" pos="4020"/>
        <p:guide orient="horz" pos="4224"/>
        <p:guide orient="horz" pos="981"/>
        <p:guide orient="horz" pos="3566"/>
        <p:guide pos="793"/>
        <p:guide pos="22"/>
        <p:guide pos="771"/>
        <p:guide pos="5738"/>
        <p:guide pos="5465"/>
        <p:guide pos="3198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8" d="100"/>
          <a:sy n="68" d="100"/>
        </p:scale>
        <p:origin x="-3096" y="-5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8C8A4-B32A-43F9-AF31-9A93D36AB1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0EC5AF4-F739-4F0E-B48D-B8E9E73FC27A}">
      <dgm:prSet phldrT="[Tekst]" custT="1"/>
      <dgm:spPr/>
      <dgm:t>
        <a:bodyPr/>
        <a:lstStyle/>
        <a:p>
          <a:r>
            <a:rPr lang="da-DK" sz="2400" dirty="0" err="1" smtClean="0"/>
            <a:t>Use</a:t>
          </a:r>
          <a:r>
            <a:rPr lang="da-DK" sz="2400" dirty="0" smtClean="0"/>
            <a:t> </a:t>
          </a:r>
          <a:r>
            <a:rPr lang="da-DK" sz="2400" dirty="0" err="1" smtClean="0"/>
            <a:t>knowledge</a:t>
          </a:r>
          <a:r>
            <a:rPr lang="da-DK" sz="2400" dirty="0" smtClean="0"/>
            <a:t> and </a:t>
          </a:r>
          <a:r>
            <a:rPr lang="da-DK" sz="2400" dirty="0" err="1" smtClean="0"/>
            <a:t>numbers</a:t>
          </a:r>
          <a:r>
            <a:rPr lang="da-DK" sz="2400" dirty="0" smtClean="0"/>
            <a:t> </a:t>
          </a:r>
          <a:r>
            <a:rPr lang="da-DK" sz="2400" dirty="0" err="1" smtClean="0"/>
            <a:t>regarding</a:t>
          </a:r>
          <a:r>
            <a:rPr lang="da-DK" sz="2400" dirty="0" smtClean="0"/>
            <a:t> the </a:t>
          </a:r>
          <a:r>
            <a:rPr lang="da-DK" sz="2400" dirty="0" err="1" smtClean="0"/>
            <a:t>youth</a:t>
          </a:r>
          <a:endParaRPr lang="da-DK" sz="2400" dirty="0"/>
        </a:p>
      </dgm:t>
    </dgm:pt>
    <dgm:pt modelId="{B237FFB1-754A-47A5-AEB4-7D286DFD19CC}" type="parTrans" cxnId="{7760D783-1AEF-43A9-AE7C-1096806711F6}">
      <dgm:prSet/>
      <dgm:spPr/>
      <dgm:t>
        <a:bodyPr/>
        <a:lstStyle/>
        <a:p>
          <a:endParaRPr lang="da-DK"/>
        </a:p>
      </dgm:t>
    </dgm:pt>
    <dgm:pt modelId="{BD1EA232-40D6-4C34-A221-B425269849B9}" type="sibTrans" cxnId="{7760D783-1AEF-43A9-AE7C-1096806711F6}">
      <dgm:prSet/>
      <dgm:spPr/>
      <dgm:t>
        <a:bodyPr/>
        <a:lstStyle/>
        <a:p>
          <a:endParaRPr lang="da-DK"/>
        </a:p>
      </dgm:t>
    </dgm:pt>
    <dgm:pt modelId="{F629E62D-4E13-46BD-B4D3-24D8445DEB2B}">
      <dgm:prSet phldrT="[Tekst]" custT="1"/>
      <dgm:spPr/>
      <dgm:t>
        <a:bodyPr/>
        <a:lstStyle/>
        <a:p>
          <a:r>
            <a:rPr lang="da-DK" sz="2400" dirty="0" smtClean="0"/>
            <a:t>Start </a:t>
          </a:r>
          <a:r>
            <a:rPr lang="da-DK" sz="2400" dirty="0" err="1" smtClean="0"/>
            <a:t>early</a:t>
          </a:r>
          <a:r>
            <a:rPr lang="da-DK" sz="2400" dirty="0" smtClean="0"/>
            <a:t> </a:t>
          </a:r>
          <a:r>
            <a:rPr lang="da-DK" sz="2400" dirty="0" err="1" smtClean="0"/>
            <a:t>dialogue</a:t>
          </a:r>
          <a:r>
            <a:rPr lang="da-DK" sz="2400" dirty="0" smtClean="0"/>
            <a:t> and </a:t>
          </a:r>
          <a:r>
            <a:rPr lang="da-DK" sz="2400" dirty="0" err="1" smtClean="0"/>
            <a:t>involve</a:t>
          </a:r>
          <a:r>
            <a:rPr lang="da-DK" sz="2400" dirty="0" smtClean="0"/>
            <a:t> </a:t>
          </a:r>
          <a:r>
            <a:rPr lang="da-DK" sz="2400" dirty="0" err="1" smtClean="0"/>
            <a:t>them</a:t>
          </a:r>
          <a:endParaRPr lang="da-DK" sz="2400" dirty="0"/>
        </a:p>
      </dgm:t>
    </dgm:pt>
    <dgm:pt modelId="{29CBCBBD-4A41-4764-97B5-8D45E16F245C}" type="parTrans" cxnId="{82ED7EA2-E2BF-4726-951E-C061F32099B1}">
      <dgm:prSet/>
      <dgm:spPr/>
      <dgm:t>
        <a:bodyPr/>
        <a:lstStyle/>
        <a:p>
          <a:endParaRPr lang="da-DK"/>
        </a:p>
      </dgm:t>
    </dgm:pt>
    <dgm:pt modelId="{4C798B80-58C7-423C-895E-B2AB0CC757DE}" type="sibTrans" cxnId="{82ED7EA2-E2BF-4726-951E-C061F32099B1}">
      <dgm:prSet/>
      <dgm:spPr/>
      <dgm:t>
        <a:bodyPr/>
        <a:lstStyle/>
        <a:p>
          <a:endParaRPr lang="da-DK"/>
        </a:p>
      </dgm:t>
    </dgm:pt>
    <dgm:pt modelId="{982874A6-F13C-47DA-A5D2-081D553E202E}">
      <dgm:prSet phldrT="[Tekst]" custT="1"/>
      <dgm:spPr/>
      <dgm:t>
        <a:bodyPr/>
        <a:lstStyle/>
        <a:p>
          <a:r>
            <a:rPr lang="da-DK" sz="2400" dirty="0" err="1" smtClean="0"/>
            <a:t>Which</a:t>
          </a:r>
          <a:r>
            <a:rPr lang="da-DK" sz="2400" dirty="0" smtClean="0"/>
            <a:t> </a:t>
          </a:r>
          <a:r>
            <a:rPr lang="da-DK" sz="2400" dirty="0" err="1" smtClean="0"/>
            <a:t>initiatives</a:t>
          </a:r>
          <a:r>
            <a:rPr lang="da-DK" sz="2400" dirty="0" smtClean="0"/>
            <a:t> </a:t>
          </a:r>
          <a:r>
            <a:rPr lang="da-DK" sz="2400" dirty="0" err="1" smtClean="0"/>
            <a:t>we</a:t>
          </a:r>
          <a:r>
            <a:rPr lang="da-DK" sz="2400" dirty="0" smtClean="0"/>
            <a:t> have right </a:t>
          </a:r>
          <a:r>
            <a:rPr lang="da-DK" sz="2400" dirty="0" err="1" smtClean="0"/>
            <a:t>now</a:t>
          </a:r>
          <a:r>
            <a:rPr lang="da-DK" sz="2400" dirty="0" smtClean="0"/>
            <a:t> and </a:t>
          </a:r>
          <a:r>
            <a:rPr lang="da-DK" sz="2400" dirty="0" err="1" smtClean="0"/>
            <a:t>what</a:t>
          </a:r>
          <a:r>
            <a:rPr lang="da-DK" sz="2400" dirty="0" smtClean="0"/>
            <a:t> do the </a:t>
          </a:r>
          <a:r>
            <a:rPr lang="da-DK" sz="2400" dirty="0" err="1" smtClean="0"/>
            <a:t>youngsters</a:t>
          </a:r>
          <a:r>
            <a:rPr lang="da-DK" sz="2400" dirty="0" smtClean="0"/>
            <a:t> </a:t>
          </a:r>
          <a:r>
            <a:rPr lang="da-DK" sz="2400" dirty="0" err="1" smtClean="0"/>
            <a:t>want</a:t>
          </a:r>
          <a:r>
            <a:rPr lang="da-DK" sz="2400" dirty="0" smtClean="0"/>
            <a:t>?</a:t>
          </a:r>
          <a:endParaRPr lang="da-DK" sz="2400" dirty="0"/>
        </a:p>
      </dgm:t>
    </dgm:pt>
    <dgm:pt modelId="{5E47A275-E4F3-4BD3-91BA-15417D7EEA88}" type="parTrans" cxnId="{704B07F3-94DA-4BD3-8AAC-792CCBD97C5F}">
      <dgm:prSet/>
      <dgm:spPr/>
      <dgm:t>
        <a:bodyPr/>
        <a:lstStyle/>
        <a:p>
          <a:endParaRPr lang="da-DK"/>
        </a:p>
      </dgm:t>
    </dgm:pt>
    <dgm:pt modelId="{AD4548A3-028A-411E-8AFF-7D5A9D8A47BA}" type="sibTrans" cxnId="{704B07F3-94DA-4BD3-8AAC-792CCBD97C5F}">
      <dgm:prSet/>
      <dgm:spPr/>
      <dgm:t>
        <a:bodyPr/>
        <a:lstStyle/>
        <a:p>
          <a:endParaRPr lang="da-DK"/>
        </a:p>
      </dgm:t>
    </dgm:pt>
    <dgm:pt modelId="{D51E66FA-F86D-432E-9F59-9E2970956A80}" type="pres">
      <dgm:prSet presAssocID="{7AC8C8A4-B32A-43F9-AF31-9A93D36AB1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8BE3FD9-DC6B-4FBF-A25B-11024A13D67A}" type="pres">
      <dgm:prSet presAssocID="{E0EC5AF4-F739-4F0E-B48D-B8E9E73FC27A}" presName="parentLin" presStyleCnt="0"/>
      <dgm:spPr/>
    </dgm:pt>
    <dgm:pt modelId="{108B658D-AE2C-41C0-9CFD-F7527744DBF4}" type="pres">
      <dgm:prSet presAssocID="{E0EC5AF4-F739-4F0E-B48D-B8E9E73FC27A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A39B7F1F-E468-4C76-8580-6ED6165F85E7}" type="pres">
      <dgm:prSet presAssocID="{E0EC5AF4-F739-4F0E-B48D-B8E9E73FC27A}" presName="parentText" presStyleLbl="node1" presStyleIdx="0" presStyleCnt="3" custScaleX="115487" custScaleY="45077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3588C12-6EE7-4FA7-85A7-CA668A645DF4}" type="pres">
      <dgm:prSet presAssocID="{E0EC5AF4-F739-4F0E-B48D-B8E9E73FC27A}" presName="negativeSpace" presStyleCnt="0"/>
      <dgm:spPr/>
    </dgm:pt>
    <dgm:pt modelId="{3E598B44-1717-446E-AB74-C54311FD2D9B}" type="pres">
      <dgm:prSet presAssocID="{E0EC5AF4-F739-4F0E-B48D-B8E9E73FC27A}" presName="childText" presStyleLbl="conFgAcc1" presStyleIdx="0" presStyleCnt="3">
        <dgm:presLayoutVars>
          <dgm:bulletEnabled val="1"/>
        </dgm:presLayoutVars>
      </dgm:prSet>
      <dgm:spPr/>
    </dgm:pt>
    <dgm:pt modelId="{4CFC2629-9C81-4769-A188-4303BC1E61D5}" type="pres">
      <dgm:prSet presAssocID="{BD1EA232-40D6-4C34-A221-B425269849B9}" presName="spaceBetweenRectangles" presStyleCnt="0"/>
      <dgm:spPr/>
    </dgm:pt>
    <dgm:pt modelId="{0F213B83-6617-4365-844B-D5EE40367DD8}" type="pres">
      <dgm:prSet presAssocID="{F629E62D-4E13-46BD-B4D3-24D8445DEB2B}" presName="parentLin" presStyleCnt="0"/>
      <dgm:spPr/>
    </dgm:pt>
    <dgm:pt modelId="{8E929456-240A-4A38-8043-FCC70E9BB484}" type="pres">
      <dgm:prSet presAssocID="{F629E62D-4E13-46BD-B4D3-24D8445DEB2B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A06E0867-BA77-48E5-A2FF-5EB5C60453B5}" type="pres">
      <dgm:prSet presAssocID="{F629E62D-4E13-46BD-B4D3-24D8445DEB2B}" presName="parentText" presStyleLbl="node1" presStyleIdx="1" presStyleCnt="3" custScaleX="115488" custScaleY="35490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27FAD16-848C-4EEE-86F4-A8184CDBF5A9}" type="pres">
      <dgm:prSet presAssocID="{F629E62D-4E13-46BD-B4D3-24D8445DEB2B}" presName="negativeSpace" presStyleCnt="0"/>
      <dgm:spPr/>
    </dgm:pt>
    <dgm:pt modelId="{4A07C651-FD2D-4564-81D8-90F91FD90899}" type="pres">
      <dgm:prSet presAssocID="{F629E62D-4E13-46BD-B4D3-24D8445DEB2B}" presName="childText" presStyleLbl="conFgAcc1" presStyleIdx="1" presStyleCnt="3">
        <dgm:presLayoutVars>
          <dgm:bulletEnabled val="1"/>
        </dgm:presLayoutVars>
      </dgm:prSet>
      <dgm:spPr/>
    </dgm:pt>
    <dgm:pt modelId="{EA3D1E6F-2488-4994-B47E-BDA64FB77A61}" type="pres">
      <dgm:prSet presAssocID="{4C798B80-58C7-423C-895E-B2AB0CC757DE}" presName="spaceBetweenRectangles" presStyleCnt="0"/>
      <dgm:spPr/>
    </dgm:pt>
    <dgm:pt modelId="{0A1BA88E-18BE-4515-B33E-6EBFDA7EF3D6}" type="pres">
      <dgm:prSet presAssocID="{982874A6-F13C-47DA-A5D2-081D553E202E}" presName="parentLin" presStyleCnt="0"/>
      <dgm:spPr/>
    </dgm:pt>
    <dgm:pt modelId="{8A500B77-CC46-4D46-9167-39A333AAC21B}" type="pres">
      <dgm:prSet presAssocID="{982874A6-F13C-47DA-A5D2-081D553E202E}" presName="parentLeftMargin" presStyleLbl="node1" presStyleIdx="1" presStyleCnt="3"/>
      <dgm:spPr/>
      <dgm:t>
        <a:bodyPr/>
        <a:lstStyle/>
        <a:p>
          <a:endParaRPr lang="da-DK"/>
        </a:p>
      </dgm:t>
    </dgm:pt>
    <dgm:pt modelId="{6EF5743B-D64E-4448-A261-D471E0CBB9F3}" type="pres">
      <dgm:prSet presAssocID="{982874A6-F13C-47DA-A5D2-081D553E202E}" presName="parentText" presStyleLbl="node1" presStyleIdx="2" presStyleCnt="3" custScaleX="112222" custScaleY="340556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C67DA5A-C080-4DD0-BEDB-91251BD21D7C}" type="pres">
      <dgm:prSet presAssocID="{982874A6-F13C-47DA-A5D2-081D553E202E}" presName="negativeSpace" presStyleCnt="0"/>
      <dgm:spPr/>
    </dgm:pt>
    <dgm:pt modelId="{E20E0AC5-C21C-4C3F-9530-FF68C6DB2896}" type="pres">
      <dgm:prSet presAssocID="{982874A6-F13C-47DA-A5D2-081D553E20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4746D8-66CC-49F1-9846-ABC5FE26A2CB}" type="presOf" srcId="{7AC8C8A4-B32A-43F9-AF31-9A93D36AB1F6}" destId="{D51E66FA-F86D-432E-9F59-9E2970956A80}" srcOrd="0" destOrd="0" presId="urn:microsoft.com/office/officeart/2005/8/layout/list1"/>
    <dgm:cxn modelId="{C7E69570-B66D-40FE-8D77-9E84192F522E}" type="presOf" srcId="{982874A6-F13C-47DA-A5D2-081D553E202E}" destId="{8A500B77-CC46-4D46-9167-39A333AAC21B}" srcOrd="0" destOrd="0" presId="urn:microsoft.com/office/officeart/2005/8/layout/list1"/>
    <dgm:cxn modelId="{704B07F3-94DA-4BD3-8AAC-792CCBD97C5F}" srcId="{7AC8C8A4-B32A-43F9-AF31-9A93D36AB1F6}" destId="{982874A6-F13C-47DA-A5D2-081D553E202E}" srcOrd="2" destOrd="0" parTransId="{5E47A275-E4F3-4BD3-91BA-15417D7EEA88}" sibTransId="{AD4548A3-028A-411E-8AFF-7D5A9D8A47BA}"/>
    <dgm:cxn modelId="{B566977B-F9E4-4A56-8B0B-EB17F7D3D1A0}" type="presOf" srcId="{F629E62D-4E13-46BD-B4D3-24D8445DEB2B}" destId="{A06E0867-BA77-48E5-A2FF-5EB5C60453B5}" srcOrd="1" destOrd="0" presId="urn:microsoft.com/office/officeart/2005/8/layout/list1"/>
    <dgm:cxn modelId="{AF373878-6C6E-4AEE-98B1-9F99DBDA2759}" type="presOf" srcId="{982874A6-F13C-47DA-A5D2-081D553E202E}" destId="{6EF5743B-D64E-4448-A261-D471E0CBB9F3}" srcOrd="1" destOrd="0" presId="urn:microsoft.com/office/officeart/2005/8/layout/list1"/>
    <dgm:cxn modelId="{B7EE38E3-9D95-4C71-878B-78CD26730F4F}" type="presOf" srcId="{E0EC5AF4-F739-4F0E-B48D-B8E9E73FC27A}" destId="{A39B7F1F-E468-4C76-8580-6ED6165F85E7}" srcOrd="1" destOrd="0" presId="urn:microsoft.com/office/officeart/2005/8/layout/list1"/>
    <dgm:cxn modelId="{82ED7EA2-E2BF-4726-951E-C061F32099B1}" srcId="{7AC8C8A4-B32A-43F9-AF31-9A93D36AB1F6}" destId="{F629E62D-4E13-46BD-B4D3-24D8445DEB2B}" srcOrd="1" destOrd="0" parTransId="{29CBCBBD-4A41-4764-97B5-8D45E16F245C}" sibTransId="{4C798B80-58C7-423C-895E-B2AB0CC757DE}"/>
    <dgm:cxn modelId="{7760D783-1AEF-43A9-AE7C-1096806711F6}" srcId="{7AC8C8A4-B32A-43F9-AF31-9A93D36AB1F6}" destId="{E0EC5AF4-F739-4F0E-B48D-B8E9E73FC27A}" srcOrd="0" destOrd="0" parTransId="{B237FFB1-754A-47A5-AEB4-7D286DFD19CC}" sibTransId="{BD1EA232-40D6-4C34-A221-B425269849B9}"/>
    <dgm:cxn modelId="{69D31F5F-126E-4985-8583-D75E96F2FB91}" type="presOf" srcId="{E0EC5AF4-F739-4F0E-B48D-B8E9E73FC27A}" destId="{108B658D-AE2C-41C0-9CFD-F7527744DBF4}" srcOrd="0" destOrd="0" presId="urn:microsoft.com/office/officeart/2005/8/layout/list1"/>
    <dgm:cxn modelId="{2C8D8154-D110-4494-BA52-F76D30D21782}" type="presOf" srcId="{F629E62D-4E13-46BD-B4D3-24D8445DEB2B}" destId="{8E929456-240A-4A38-8043-FCC70E9BB484}" srcOrd="0" destOrd="0" presId="urn:microsoft.com/office/officeart/2005/8/layout/list1"/>
    <dgm:cxn modelId="{E382A947-E5AD-4DAF-BCB3-FE8528AC58C8}" type="presParOf" srcId="{D51E66FA-F86D-432E-9F59-9E2970956A80}" destId="{B8BE3FD9-DC6B-4FBF-A25B-11024A13D67A}" srcOrd="0" destOrd="0" presId="urn:microsoft.com/office/officeart/2005/8/layout/list1"/>
    <dgm:cxn modelId="{FD4233D9-B365-4C8D-ADA0-70F468259709}" type="presParOf" srcId="{B8BE3FD9-DC6B-4FBF-A25B-11024A13D67A}" destId="{108B658D-AE2C-41C0-9CFD-F7527744DBF4}" srcOrd="0" destOrd="0" presId="urn:microsoft.com/office/officeart/2005/8/layout/list1"/>
    <dgm:cxn modelId="{1B359C09-7E51-437E-ADEE-4784401F8DC5}" type="presParOf" srcId="{B8BE3FD9-DC6B-4FBF-A25B-11024A13D67A}" destId="{A39B7F1F-E468-4C76-8580-6ED6165F85E7}" srcOrd="1" destOrd="0" presId="urn:microsoft.com/office/officeart/2005/8/layout/list1"/>
    <dgm:cxn modelId="{47D597B8-F085-40C0-8601-3FF02C9D47DF}" type="presParOf" srcId="{D51E66FA-F86D-432E-9F59-9E2970956A80}" destId="{93588C12-6EE7-4FA7-85A7-CA668A645DF4}" srcOrd="1" destOrd="0" presId="urn:microsoft.com/office/officeart/2005/8/layout/list1"/>
    <dgm:cxn modelId="{708E8488-4D44-432A-A56E-6A53195426DA}" type="presParOf" srcId="{D51E66FA-F86D-432E-9F59-9E2970956A80}" destId="{3E598B44-1717-446E-AB74-C54311FD2D9B}" srcOrd="2" destOrd="0" presId="urn:microsoft.com/office/officeart/2005/8/layout/list1"/>
    <dgm:cxn modelId="{43F8946F-208B-483F-8289-3C95C2BC7463}" type="presParOf" srcId="{D51E66FA-F86D-432E-9F59-9E2970956A80}" destId="{4CFC2629-9C81-4769-A188-4303BC1E61D5}" srcOrd="3" destOrd="0" presId="urn:microsoft.com/office/officeart/2005/8/layout/list1"/>
    <dgm:cxn modelId="{8F2190BD-5C3F-423D-83E2-5E9A641B018D}" type="presParOf" srcId="{D51E66FA-F86D-432E-9F59-9E2970956A80}" destId="{0F213B83-6617-4365-844B-D5EE40367DD8}" srcOrd="4" destOrd="0" presId="urn:microsoft.com/office/officeart/2005/8/layout/list1"/>
    <dgm:cxn modelId="{5C44C893-1E30-44DE-9A0A-6648FDDD2709}" type="presParOf" srcId="{0F213B83-6617-4365-844B-D5EE40367DD8}" destId="{8E929456-240A-4A38-8043-FCC70E9BB484}" srcOrd="0" destOrd="0" presId="urn:microsoft.com/office/officeart/2005/8/layout/list1"/>
    <dgm:cxn modelId="{05AA6ADE-0793-463D-BE0A-B7D97F68B467}" type="presParOf" srcId="{0F213B83-6617-4365-844B-D5EE40367DD8}" destId="{A06E0867-BA77-48E5-A2FF-5EB5C60453B5}" srcOrd="1" destOrd="0" presId="urn:microsoft.com/office/officeart/2005/8/layout/list1"/>
    <dgm:cxn modelId="{6BB74A64-D343-4862-9454-687A351A081C}" type="presParOf" srcId="{D51E66FA-F86D-432E-9F59-9E2970956A80}" destId="{327FAD16-848C-4EEE-86F4-A8184CDBF5A9}" srcOrd="5" destOrd="0" presId="urn:microsoft.com/office/officeart/2005/8/layout/list1"/>
    <dgm:cxn modelId="{73095B8A-3027-4ACD-B7C8-B98D75B6989E}" type="presParOf" srcId="{D51E66FA-F86D-432E-9F59-9E2970956A80}" destId="{4A07C651-FD2D-4564-81D8-90F91FD90899}" srcOrd="6" destOrd="0" presId="urn:microsoft.com/office/officeart/2005/8/layout/list1"/>
    <dgm:cxn modelId="{06E673F3-AB0C-40BF-9FBF-FD7F3F564177}" type="presParOf" srcId="{D51E66FA-F86D-432E-9F59-9E2970956A80}" destId="{EA3D1E6F-2488-4994-B47E-BDA64FB77A61}" srcOrd="7" destOrd="0" presId="urn:microsoft.com/office/officeart/2005/8/layout/list1"/>
    <dgm:cxn modelId="{AEC68743-684B-406E-AEAB-E157D7030883}" type="presParOf" srcId="{D51E66FA-F86D-432E-9F59-9E2970956A80}" destId="{0A1BA88E-18BE-4515-B33E-6EBFDA7EF3D6}" srcOrd="8" destOrd="0" presId="urn:microsoft.com/office/officeart/2005/8/layout/list1"/>
    <dgm:cxn modelId="{F223BE3C-21EA-45EB-A3F5-CE1756D878D4}" type="presParOf" srcId="{0A1BA88E-18BE-4515-B33E-6EBFDA7EF3D6}" destId="{8A500B77-CC46-4D46-9167-39A333AAC21B}" srcOrd="0" destOrd="0" presId="urn:microsoft.com/office/officeart/2005/8/layout/list1"/>
    <dgm:cxn modelId="{EDE67B6A-833B-42CA-82CB-37089EE41861}" type="presParOf" srcId="{0A1BA88E-18BE-4515-B33E-6EBFDA7EF3D6}" destId="{6EF5743B-D64E-4448-A261-D471E0CBB9F3}" srcOrd="1" destOrd="0" presId="urn:microsoft.com/office/officeart/2005/8/layout/list1"/>
    <dgm:cxn modelId="{9294DD89-59D6-4818-82A0-9741443680DD}" type="presParOf" srcId="{D51E66FA-F86D-432E-9F59-9E2970956A80}" destId="{CC67DA5A-C080-4DD0-BEDB-91251BD21D7C}" srcOrd="9" destOrd="0" presId="urn:microsoft.com/office/officeart/2005/8/layout/list1"/>
    <dgm:cxn modelId="{8CE33185-E487-4035-BCA5-E9EAF0825388}" type="presParOf" srcId="{D51E66FA-F86D-432E-9F59-9E2970956A80}" destId="{E20E0AC5-C21C-4C3F-9530-FF68C6DB28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98B44-1717-446E-AB74-C54311FD2D9B}">
      <dsp:nvSpPr>
        <dsp:cNvPr id="0" name=""/>
        <dsp:cNvSpPr/>
      </dsp:nvSpPr>
      <dsp:spPr>
        <a:xfrm>
          <a:off x="0" y="1520929"/>
          <a:ext cx="84249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B7F1F-E468-4C76-8580-6ED6165F85E7}">
      <dsp:nvSpPr>
        <dsp:cNvPr id="0" name=""/>
        <dsp:cNvSpPr/>
      </dsp:nvSpPr>
      <dsp:spPr>
        <a:xfrm>
          <a:off x="420835" y="101231"/>
          <a:ext cx="6804142" cy="1596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err="1" smtClean="0"/>
            <a:t>Use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knowledge</a:t>
          </a:r>
          <a:r>
            <a:rPr lang="da-DK" sz="2400" kern="1200" dirty="0" smtClean="0"/>
            <a:t> and </a:t>
          </a:r>
          <a:r>
            <a:rPr lang="da-DK" sz="2400" kern="1200" dirty="0" err="1" smtClean="0"/>
            <a:t>numbers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regarding</a:t>
          </a:r>
          <a:r>
            <a:rPr lang="da-DK" sz="2400" kern="1200" dirty="0" smtClean="0"/>
            <a:t> the </a:t>
          </a:r>
          <a:r>
            <a:rPr lang="da-DK" sz="2400" kern="1200" dirty="0" err="1" smtClean="0"/>
            <a:t>youth</a:t>
          </a:r>
          <a:endParaRPr lang="da-DK" sz="2400" kern="1200" dirty="0"/>
        </a:p>
      </dsp:txBody>
      <dsp:txXfrm>
        <a:off x="498785" y="179181"/>
        <a:ext cx="6648242" cy="1440918"/>
      </dsp:txXfrm>
    </dsp:sp>
    <dsp:sp modelId="{4A07C651-FD2D-4564-81D8-90F91FD90899}">
      <dsp:nvSpPr>
        <dsp:cNvPr id="0" name=""/>
        <dsp:cNvSpPr/>
      </dsp:nvSpPr>
      <dsp:spPr>
        <a:xfrm>
          <a:off x="0" y="2968207"/>
          <a:ext cx="84249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E0867-BA77-48E5-A2FF-5EB5C60453B5}">
      <dsp:nvSpPr>
        <dsp:cNvPr id="0" name=""/>
        <dsp:cNvSpPr/>
      </dsp:nvSpPr>
      <dsp:spPr>
        <a:xfrm>
          <a:off x="420835" y="1888129"/>
          <a:ext cx="6804201" cy="1257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Start </a:t>
          </a:r>
          <a:r>
            <a:rPr lang="da-DK" sz="2400" kern="1200" dirty="0" err="1" smtClean="0"/>
            <a:t>early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dialogue</a:t>
          </a:r>
          <a:r>
            <a:rPr lang="da-DK" sz="2400" kern="1200" dirty="0" smtClean="0"/>
            <a:t> and </a:t>
          </a:r>
          <a:r>
            <a:rPr lang="da-DK" sz="2400" kern="1200" dirty="0" err="1" smtClean="0"/>
            <a:t>involve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them</a:t>
          </a:r>
          <a:endParaRPr lang="da-DK" sz="2400" kern="1200" dirty="0"/>
        </a:p>
      </dsp:txBody>
      <dsp:txXfrm>
        <a:off x="482206" y="1949500"/>
        <a:ext cx="6681459" cy="1134455"/>
      </dsp:txXfrm>
    </dsp:sp>
    <dsp:sp modelId="{E20E0AC5-C21C-4C3F-9530-FF68C6DB2896}">
      <dsp:nvSpPr>
        <dsp:cNvPr id="0" name=""/>
        <dsp:cNvSpPr/>
      </dsp:nvSpPr>
      <dsp:spPr>
        <a:xfrm>
          <a:off x="0" y="4364672"/>
          <a:ext cx="842493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5743B-D64E-4448-A261-D471E0CBB9F3}">
      <dsp:nvSpPr>
        <dsp:cNvPr id="0" name=""/>
        <dsp:cNvSpPr/>
      </dsp:nvSpPr>
      <dsp:spPr>
        <a:xfrm>
          <a:off x="420835" y="3335407"/>
          <a:ext cx="6611779" cy="120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err="1" smtClean="0"/>
            <a:t>Which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initiatives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we</a:t>
          </a:r>
          <a:r>
            <a:rPr lang="da-DK" sz="2400" kern="1200" dirty="0" smtClean="0"/>
            <a:t> have right </a:t>
          </a:r>
          <a:r>
            <a:rPr lang="da-DK" sz="2400" kern="1200" dirty="0" err="1" smtClean="0"/>
            <a:t>now</a:t>
          </a:r>
          <a:r>
            <a:rPr lang="da-DK" sz="2400" kern="1200" dirty="0" smtClean="0"/>
            <a:t> and </a:t>
          </a:r>
          <a:r>
            <a:rPr lang="da-DK" sz="2400" kern="1200" dirty="0" err="1" smtClean="0"/>
            <a:t>what</a:t>
          </a:r>
          <a:r>
            <a:rPr lang="da-DK" sz="2400" kern="1200" dirty="0" smtClean="0"/>
            <a:t> do the </a:t>
          </a:r>
          <a:r>
            <a:rPr lang="da-DK" sz="2400" kern="1200" dirty="0" err="1" smtClean="0"/>
            <a:t>youngsters</a:t>
          </a:r>
          <a:r>
            <a:rPr lang="da-DK" sz="2400" kern="1200" dirty="0" smtClean="0"/>
            <a:t> </a:t>
          </a:r>
          <a:r>
            <a:rPr lang="da-DK" sz="2400" kern="1200" dirty="0" err="1" smtClean="0"/>
            <a:t>want</a:t>
          </a:r>
          <a:r>
            <a:rPr lang="da-DK" sz="2400" kern="1200" dirty="0" smtClean="0"/>
            <a:t>?</a:t>
          </a:r>
          <a:endParaRPr lang="da-DK" sz="2400" kern="1200" dirty="0"/>
        </a:p>
      </dsp:txBody>
      <dsp:txXfrm>
        <a:off x="479726" y="3394298"/>
        <a:ext cx="6493997" cy="1088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712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40" y="0"/>
            <a:ext cx="2949786" cy="49712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36370692-10CC-4453-84F1-D3DF520CB118}" type="datetimeFigureOut">
              <a:rPr lang="da-DK" smtClean="0"/>
              <a:t>26-10-2021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6"/>
            <a:ext cx="2949787" cy="49712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40" y="9445386"/>
            <a:ext cx="2949786" cy="49712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AB1DF043-C5BF-4337-B704-3D77EA38FA0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32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643A2CEC-2A3A-434F-ABA8-5C843245CF7E}" type="datetimeFigureOut">
              <a:rPr lang="da-DK" smtClean="0"/>
              <a:t>26-10-2021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962C4458-214A-4EE1-BB7B-00EA9FD364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7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Health, </a:t>
            </a:r>
            <a:r>
              <a:rPr lang="da-DK" dirty="0" err="1" smtClean="0"/>
              <a:t>Inclusion</a:t>
            </a:r>
            <a:r>
              <a:rPr lang="da-DK" dirty="0" smtClean="0"/>
              <a:t>, Street sports, Senior sports, </a:t>
            </a:r>
            <a:r>
              <a:rPr lang="da-DK" dirty="0" err="1" smtClean="0"/>
              <a:t>Educational</a:t>
            </a:r>
            <a:r>
              <a:rPr lang="da-DK" baseline="0" dirty="0" smtClean="0"/>
              <a:t> </a:t>
            </a:r>
            <a:r>
              <a:rPr lang="da-DK" dirty="0" smtClean="0"/>
              <a:t>institutions, </a:t>
            </a:r>
            <a:r>
              <a:rPr lang="da-DK" dirty="0" err="1" smtClean="0"/>
              <a:t>Outdoor</a:t>
            </a:r>
            <a:r>
              <a:rPr lang="da-DK" dirty="0" smtClean="0"/>
              <a:t> sports</a:t>
            </a:r>
          </a:p>
          <a:p>
            <a:r>
              <a:rPr lang="da-DK" dirty="0" smtClean="0"/>
              <a:t>- Andreea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498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Vigtigt</a:t>
            </a:r>
            <a:r>
              <a:rPr lang="da-DK" baseline="0" dirty="0"/>
              <a:t> fokus ift. ungegruppen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866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165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Midten: Vigtigt at tydeliggøre, </a:t>
            </a:r>
            <a:r>
              <a:rPr lang="da-DK" i="1" dirty="0"/>
              <a:t>hvorfor</a:t>
            </a:r>
            <a:r>
              <a:rPr lang="da-DK" dirty="0"/>
              <a:t> de unge er vigtige - hvad kan de bidrage med? (at være ung er ikke i sig selv nødvendigvis meritgivende – set fra et ungeperspektiv)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7435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Open Sans"/>
              </a:rPr>
              <a:t>Investér lige meget energi i arbejdet med omverdenen som i det direkte arbejde med 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Open Sans"/>
              </a:rPr>
              <a:t>Hav positive forventninger til unge og tro på deres engagement - vær klar til at understøtte </a:t>
            </a:r>
          </a:p>
          <a:p>
            <a:endParaRPr lang="da-DK" sz="1200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Open Sans"/>
              </a:rPr>
              <a:t>Skab konkrete anledninger med mulighed for forskellige deltagelsesformer </a:t>
            </a:r>
          </a:p>
          <a:p>
            <a:endParaRPr lang="da-DK" sz="1200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Open Sans"/>
              </a:rPr>
              <a:t>Skab rum for løbende dialog med de unge om deres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38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695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collaborate</a:t>
            </a:r>
            <a:r>
              <a:rPr lang="da-DK" dirty="0" smtClean="0"/>
              <a:t> with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local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authorities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comes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keeping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healthy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active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example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just </a:t>
            </a:r>
            <a:r>
              <a:rPr lang="da-DK" baseline="0" dirty="0" err="1" smtClean="0"/>
              <a:t>signed</a:t>
            </a:r>
            <a:r>
              <a:rPr lang="da-DK" baseline="0" dirty="0" smtClean="0"/>
              <a:t> a deal with Holstebro </a:t>
            </a:r>
            <a:r>
              <a:rPr lang="da-DK" baseline="0" dirty="0" err="1" smtClean="0"/>
              <a:t>municipality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regarding</a:t>
            </a:r>
            <a:r>
              <a:rPr lang="da-DK" baseline="0" dirty="0" smtClean="0"/>
              <a:t> the vision for the </a:t>
            </a:r>
            <a:r>
              <a:rPr lang="da-DK" baseline="0" dirty="0" err="1" smtClean="0"/>
              <a:t>next</a:t>
            </a:r>
            <a:r>
              <a:rPr lang="da-DK" baseline="0" dirty="0" smtClean="0"/>
              <a:t>  7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. Part of the vision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highway</a:t>
            </a:r>
            <a:r>
              <a:rPr lang="da-DK" baseline="0" dirty="0" smtClean="0"/>
              <a:t> race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aprox</a:t>
            </a:r>
            <a:r>
              <a:rPr lang="da-DK" baseline="0" dirty="0" smtClean="0"/>
              <a:t>. 7000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participated</a:t>
            </a:r>
            <a:r>
              <a:rPr lang="da-DK" baseline="0" dirty="0" smtClean="0"/>
              <a:t>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186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300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Parterne inviterer</a:t>
            </a:r>
            <a:r>
              <a:rPr lang="da-DK" baseline="0" dirty="0" smtClean="0"/>
              <a:t> nu til etablering af op mod 25 landsbyklynger – med henblik på at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understøtte nye samarbejder på tværs af landsbyer og herigennem styrke livet på landet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enkelte processer er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formålet,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borgere i flere landsbyer samarbejder, prioriterer og opstiller fælles langsigtede og strategiske mål for hele klyngen i samarbejde med kommunen. </a:t>
            </a: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Fokusområder 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af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 organisering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koordinerer på tværs af landsbyer og kendte strukturer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af en </a:t>
            </a:r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styrket og koordineret kommunikationsindsats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Involvering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borgerne via spørgeskemaundersøgelser, borger- og dialogmøder samt etablering af arbejdsgrupper. 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af et </a:t>
            </a:r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styrket samarbejde med kommunen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så borgere og kommune i fællesskab kan optimere den kommunale service. 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CD49-199D-D742-8CA5-0C63B2B7296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509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Parterne inviterer</a:t>
            </a:r>
            <a:r>
              <a:rPr lang="da-DK" baseline="0" dirty="0" smtClean="0"/>
              <a:t> nu til etablering af op mod 25 landsbyklynger – med henblik på at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understøtte nye samarbejder på tværs af landsbyer og herigennem styrke livet på landet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enkelte processer er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formålet,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borgere i flere landsbyer samarbejder, prioriterer og opstiller fælles langsigtede og strategiske mål for hele klyngen i samarbejde med kommunen. </a:t>
            </a: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Fokusområder 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af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 organisering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koordinerer på tværs af landsbyer og kendte strukturer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af en </a:t>
            </a:r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styrket og koordineret kommunikationsindsats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Involvering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borgerne via spørgeskemaundersøgelser, borger- og dialogmøder samt etablering af arbejdsgrupper. 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af et </a:t>
            </a:r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styrket samarbejde med kommunen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så borgere og kommune i fællesskab kan optimere den kommunale service. 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CD49-199D-D742-8CA5-0C63B2B7296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83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baseline="0" dirty="0" smtClean="0"/>
              <a:t>I forhold til målgruppen og deres ansøgninger vil der blive lagt vægt på 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Landdistriktsrelaterede udfordringer </a:t>
            </a:r>
            <a:r>
              <a:rPr lang="da-DK" baseline="0" dirty="0" smtClean="0"/>
              <a:t>– der nødvendiggør en omstilling og tilpasning og motiverer udviklingen af en landsbyklynge </a:t>
            </a:r>
          </a:p>
          <a:p>
            <a:r>
              <a:rPr lang="da-DK" b="1" baseline="0" dirty="0" smtClean="0"/>
              <a:t>Stedsspecifikke muligheder </a:t>
            </a:r>
            <a:r>
              <a:rPr lang="da-DK" baseline="0" dirty="0" smtClean="0"/>
              <a:t> - der kan danne udgangspunkt for udviklingen </a:t>
            </a:r>
          </a:p>
          <a:p>
            <a:r>
              <a:rPr lang="da-DK" b="1" baseline="0" dirty="0" smtClean="0"/>
              <a:t>Enhed </a:t>
            </a:r>
            <a:r>
              <a:rPr lang="da-DK" b="0" baseline="0" dirty="0" smtClean="0"/>
              <a:t>– geografisk, identitetsmæssigt eller historisk – at der kan argumenteres for klyngens afgrænsning </a:t>
            </a:r>
          </a:p>
          <a:p>
            <a:r>
              <a:rPr lang="da-DK" b="1" baseline="0" dirty="0" smtClean="0"/>
              <a:t>Stærk motivation  </a:t>
            </a:r>
            <a:r>
              <a:rPr lang="da-DK" b="0" baseline="0" dirty="0" smtClean="0"/>
              <a:t>- mangfoldighed af lokale aktører der står bag </a:t>
            </a:r>
          </a:p>
          <a:p>
            <a:r>
              <a:rPr lang="da-DK" b="0" baseline="0" dirty="0" smtClean="0"/>
              <a:t>At er skabes </a:t>
            </a:r>
            <a:r>
              <a:rPr lang="da-DK" b="1" baseline="0" dirty="0" smtClean="0"/>
              <a:t>synergi </a:t>
            </a:r>
            <a:r>
              <a:rPr lang="da-DK" b="0" baseline="0" dirty="0" smtClean="0"/>
              <a:t>med øvrige initiativer og planer i kommunen 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CD49-199D-D742-8CA5-0C63B2B7296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15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baseline="0" dirty="0" smtClean="0"/>
              <a:t>I forhold til målgruppen og deres ansøgninger vil der blive lagt vægt på 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Landdistriktsrelaterede udfordringer </a:t>
            </a:r>
            <a:r>
              <a:rPr lang="da-DK" baseline="0" dirty="0" smtClean="0"/>
              <a:t>– der nødvendiggør en omstilling og tilpasning og motiverer udviklingen af en landsbyklynge </a:t>
            </a:r>
          </a:p>
          <a:p>
            <a:r>
              <a:rPr lang="da-DK" b="1" baseline="0" dirty="0" smtClean="0"/>
              <a:t>Stedsspecifikke muligheder </a:t>
            </a:r>
            <a:r>
              <a:rPr lang="da-DK" baseline="0" dirty="0" smtClean="0"/>
              <a:t> - der kan danne udgangspunkt for udviklingen </a:t>
            </a:r>
          </a:p>
          <a:p>
            <a:r>
              <a:rPr lang="da-DK" b="1" baseline="0" dirty="0" smtClean="0"/>
              <a:t>Enhed </a:t>
            </a:r>
            <a:r>
              <a:rPr lang="da-DK" b="0" baseline="0" dirty="0" smtClean="0"/>
              <a:t>– geografisk, identitetsmæssigt eller historisk – at der kan argumenteres for klyngens afgrænsning </a:t>
            </a:r>
          </a:p>
          <a:p>
            <a:r>
              <a:rPr lang="da-DK" b="1" baseline="0" dirty="0" smtClean="0"/>
              <a:t>Stærk motivation  </a:t>
            </a:r>
            <a:r>
              <a:rPr lang="da-DK" b="0" baseline="0" dirty="0" smtClean="0"/>
              <a:t>- mangfoldighed af lokale aktører der står bag </a:t>
            </a:r>
          </a:p>
          <a:p>
            <a:r>
              <a:rPr lang="da-DK" b="0" baseline="0" dirty="0" smtClean="0"/>
              <a:t>At er skabes </a:t>
            </a:r>
            <a:r>
              <a:rPr lang="da-DK" b="1" baseline="0" dirty="0" smtClean="0"/>
              <a:t>synergi </a:t>
            </a:r>
            <a:r>
              <a:rPr lang="da-DK" b="0" baseline="0" dirty="0" smtClean="0"/>
              <a:t>med øvrige initiativer og planer i kommunen 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CD49-199D-D742-8CA5-0C63B2B7296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59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15.00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19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skal huske at sige lidt om landsbyklynger.. Som baggrund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-4763" y="908367"/>
            <a:ext cx="9144001" cy="5953125"/>
            <a:chOff x="-3" y="585"/>
            <a:chExt cx="5760" cy="3750"/>
          </a:xfrm>
          <a:solidFill>
            <a:srgbClr val="D22850"/>
          </a:solidFill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388" y="885"/>
              <a:ext cx="778" cy="3450"/>
            </a:xfrm>
            <a:custGeom>
              <a:avLst/>
              <a:gdLst>
                <a:gd name="T0" fmla="*/ 765 w 1166"/>
                <a:gd name="T1" fmla="*/ 4728 h 5174"/>
                <a:gd name="T2" fmla="*/ 444 w 1166"/>
                <a:gd name="T3" fmla="*/ 3994 h 5174"/>
                <a:gd name="T4" fmla="*/ 253 w 1166"/>
                <a:gd name="T5" fmla="*/ 3213 h 5174"/>
                <a:gd name="T6" fmla="*/ 64 w 1166"/>
                <a:gd name="T7" fmla="*/ 1612 h 5174"/>
                <a:gd name="T8" fmla="*/ 8 w 1166"/>
                <a:gd name="T9" fmla="*/ 0 h 5174"/>
                <a:gd name="T10" fmla="*/ 7 w 1166"/>
                <a:gd name="T11" fmla="*/ 0 h 5174"/>
                <a:gd name="T12" fmla="*/ 222 w 1166"/>
                <a:gd name="T13" fmla="*/ 3219 h 5174"/>
                <a:gd name="T14" fmla="*/ 410 w 1166"/>
                <a:gd name="T15" fmla="*/ 4005 h 5174"/>
                <a:gd name="T16" fmla="*/ 731 w 1166"/>
                <a:gd name="T17" fmla="*/ 4748 h 5174"/>
                <a:gd name="T18" fmla="*/ 1099 w 1166"/>
                <a:gd name="T19" fmla="*/ 5174 h 5174"/>
                <a:gd name="T20" fmla="*/ 1166 w 1166"/>
                <a:gd name="T21" fmla="*/ 5174 h 5174"/>
                <a:gd name="T22" fmla="*/ 765 w 1166"/>
                <a:gd name="T23" fmla="*/ 4728 h 5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6" h="5174">
                  <a:moveTo>
                    <a:pt x="765" y="4728"/>
                  </a:moveTo>
                  <a:cubicBezTo>
                    <a:pt x="625" y="4500"/>
                    <a:pt x="525" y="4250"/>
                    <a:pt x="444" y="3994"/>
                  </a:cubicBezTo>
                  <a:cubicBezTo>
                    <a:pt x="363" y="3739"/>
                    <a:pt x="302" y="3477"/>
                    <a:pt x="253" y="3213"/>
                  </a:cubicBezTo>
                  <a:cubicBezTo>
                    <a:pt x="154" y="2685"/>
                    <a:pt x="100" y="2149"/>
                    <a:pt x="64" y="1612"/>
                  </a:cubicBezTo>
                  <a:cubicBezTo>
                    <a:pt x="30" y="1076"/>
                    <a:pt x="12" y="538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75"/>
                    <a:pt x="34" y="2156"/>
                    <a:pt x="222" y="3219"/>
                  </a:cubicBezTo>
                  <a:cubicBezTo>
                    <a:pt x="270" y="3484"/>
                    <a:pt x="330" y="3747"/>
                    <a:pt x="410" y="4005"/>
                  </a:cubicBezTo>
                  <a:cubicBezTo>
                    <a:pt x="490" y="4262"/>
                    <a:pt x="590" y="4516"/>
                    <a:pt x="731" y="4748"/>
                  </a:cubicBezTo>
                  <a:cubicBezTo>
                    <a:pt x="828" y="4908"/>
                    <a:pt x="950" y="5059"/>
                    <a:pt x="1099" y="5174"/>
                  </a:cubicBezTo>
                  <a:cubicBezTo>
                    <a:pt x="1166" y="5174"/>
                    <a:pt x="1166" y="5174"/>
                    <a:pt x="1166" y="5174"/>
                  </a:cubicBezTo>
                  <a:cubicBezTo>
                    <a:pt x="1003" y="5059"/>
                    <a:pt x="871" y="4898"/>
                    <a:pt x="765" y="47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1268" y="863"/>
              <a:ext cx="1016" cy="3472"/>
            </a:xfrm>
            <a:custGeom>
              <a:avLst/>
              <a:gdLst>
                <a:gd name="T0" fmla="*/ 1392 w 1524"/>
                <a:gd name="T1" fmla="*/ 5164 h 5207"/>
                <a:gd name="T2" fmla="*/ 808 w 1524"/>
                <a:gd name="T3" fmla="*/ 4657 h 5207"/>
                <a:gd name="T4" fmla="*/ 469 w 1524"/>
                <a:gd name="T5" fmla="*/ 3943 h 5207"/>
                <a:gd name="T6" fmla="*/ 267 w 1524"/>
                <a:gd name="T7" fmla="*/ 3174 h 5207"/>
                <a:gd name="T8" fmla="*/ 67 w 1524"/>
                <a:gd name="T9" fmla="*/ 1594 h 5207"/>
                <a:gd name="T10" fmla="*/ 5 w 1524"/>
                <a:gd name="T11" fmla="*/ 0 h 5207"/>
                <a:gd name="T12" fmla="*/ 3 w 1524"/>
                <a:gd name="T13" fmla="*/ 0 h 5207"/>
                <a:gd name="T14" fmla="*/ 236 w 1524"/>
                <a:gd name="T15" fmla="*/ 3180 h 5207"/>
                <a:gd name="T16" fmla="*/ 436 w 1524"/>
                <a:gd name="T17" fmla="*/ 3954 h 5207"/>
                <a:gd name="T18" fmla="*/ 775 w 1524"/>
                <a:gd name="T19" fmla="*/ 4679 h 5207"/>
                <a:gd name="T20" fmla="*/ 1036 w 1524"/>
                <a:gd name="T21" fmla="*/ 4986 h 5207"/>
                <a:gd name="T22" fmla="*/ 1378 w 1524"/>
                <a:gd name="T23" fmla="*/ 5200 h 5207"/>
                <a:gd name="T24" fmla="*/ 1400 w 1524"/>
                <a:gd name="T25" fmla="*/ 5207 h 5207"/>
                <a:gd name="T26" fmla="*/ 1524 w 1524"/>
                <a:gd name="T27" fmla="*/ 5207 h 5207"/>
                <a:gd name="T28" fmla="*/ 1392 w 1524"/>
                <a:gd name="T29" fmla="*/ 5164 h 5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4" h="5207">
                  <a:moveTo>
                    <a:pt x="1392" y="5164"/>
                  </a:moveTo>
                  <a:cubicBezTo>
                    <a:pt x="1148" y="5067"/>
                    <a:pt x="955" y="4874"/>
                    <a:pt x="808" y="4657"/>
                  </a:cubicBezTo>
                  <a:cubicBezTo>
                    <a:pt x="661" y="4438"/>
                    <a:pt x="555" y="4193"/>
                    <a:pt x="469" y="3943"/>
                  </a:cubicBezTo>
                  <a:cubicBezTo>
                    <a:pt x="384" y="3692"/>
                    <a:pt x="320" y="3434"/>
                    <a:pt x="267" y="3174"/>
                  </a:cubicBezTo>
                  <a:cubicBezTo>
                    <a:pt x="163" y="2653"/>
                    <a:pt x="105" y="2124"/>
                    <a:pt x="67" y="1594"/>
                  </a:cubicBezTo>
                  <a:cubicBezTo>
                    <a:pt x="30" y="1064"/>
                    <a:pt x="10" y="532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063"/>
                    <a:pt x="37" y="2132"/>
                    <a:pt x="236" y="3180"/>
                  </a:cubicBezTo>
                  <a:cubicBezTo>
                    <a:pt x="288" y="3441"/>
                    <a:pt x="351" y="3701"/>
                    <a:pt x="436" y="3954"/>
                  </a:cubicBezTo>
                  <a:cubicBezTo>
                    <a:pt x="521" y="4206"/>
                    <a:pt x="627" y="4455"/>
                    <a:pt x="775" y="4679"/>
                  </a:cubicBezTo>
                  <a:cubicBezTo>
                    <a:pt x="850" y="4790"/>
                    <a:pt x="935" y="4896"/>
                    <a:pt x="1036" y="4986"/>
                  </a:cubicBezTo>
                  <a:cubicBezTo>
                    <a:pt x="1137" y="5075"/>
                    <a:pt x="1252" y="5150"/>
                    <a:pt x="1378" y="5200"/>
                  </a:cubicBezTo>
                  <a:cubicBezTo>
                    <a:pt x="1385" y="5202"/>
                    <a:pt x="1393" y="5205"/>
                    <a:pt x="1400" y="5207"/>
                  </a:cubicBezTo>
                  <a:cubicBezTo>
                    <a:pt x="1524" y="5207"/>
                    <a:pt x="1524" y="5207"/>
                    <a:pt x="1524" y="5207"/>
                  </a:cubicBezTo>
                  <a:cubicBezTo>
                    <a:pt x="1479" y="5196"/>
                    <a:pt x="1435" y="5182"/>
                    <a:pt x="1392" y="5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-3" y="585"/>
              <a:ext cx="5760" cy="1341"/>
            </a:xfrm>
            <a:custGeom>
              <a:avLst/>
              <a:gdLst>
                <a:gd name="T0" fmla="*/ 7526 w 8640"/>
                <a:gd name="T1" fmla="*/ 1687 h 2011"/>
                <a:gd name="T2" fmla="*/ 4311 w 8640"/>
                <a:gd name="T3" fmla="*/ 931 h 2011"/>
                <a:gd name="T4" fmla="*/ 1084 w 8640"/>
                <a:gd name="T5" fmla="*/ 223 h 2011"/>
                <a:gd name="T6" fmla="*/ 0 w 8640"/>
                <a:gd name="T7" fmla="*/ 0 h 2011"/>
                <a:gd name="T8" fmla="*/ 0 w 8640"/>
                <a:gd name="T9" fmla="*/ 41 h 2011"/>
                <a:gd name="T10" fmla="*/ 1078 w 8640"/>
                <a:gd name="T11" fmla="*/ 254 h 2011"/>
                <a:gd name="T12" fmla="*/ 7519 w 8640"/>
                <a:gd name="T13" fmla="*/ 1716 h 2011"/>
                <a:gd name="T14" fmla="*/ 8640 w 8640"/>
                <a:gd name="T15" fmla="*/ 2011 h 2011"/>
                <a:gd name="T16" fmla="*/ 8640 w 8640"/>
                <a:gd name="T17" fmla="*/ 1965 h 2011"/>
                <a:gd name="T18" fmla="*/ 7526 w 8640"/>
                <a:gd name="T19" fmla="*/ 1687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0" h="2011">
                  <a:moveTo>
                    <a:pt x="7526" y="1687"/>
                  </a:moveTo>
                  <a:cubicBezTo>
                    <a:pt x="6456" y="1425"/>
                    <a:pt x="5383" y="1179"/>
                    <a:pt x="4311" y="931"/>
                  </a:cubicBezTo>
                  <a:cubicBezTo>
                    <a:pt x="3238" y="684"/>
                    <a:pt x="2162" y="448"/>
                    <a:pt x="1084" y="223"/>
                  </a:cubicBezTo>
                  <a:cubicBezTo>
                    <a:pt x="723" y="148"/>
                    <a:pt x="362" y="73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78" y="254"/>
                    <a:pt x="1078" y="254"/>
                    <a:pt x="1078" y="254"/>
                  </a:cubicBezTo>
                  <a:cubicBezTo>
                    <a:pt x="3236" y="690"/>
                    <a:pt x="5388" y="1158"/>
                    <a:pt x="7519" y="1716"/>
                  </a:cubicBezTo>
                  <a:cubicBezTo>
                    <a:pt x="7893" y="1812"/>
                    <a:pt x="8267" y="1911"/>
                    <a:pt x="8640" y="2011"/>
                  </a:cubicBezTo>
                  <a:cubicBezTo>
                    <a:pt x="8640" y="1965"/>
                    <a:pt x="8640" y="1965"/>
                    <a:pt x="8640" y="1965"/>
                  </a:cubicBezTo>
                  <a:cubicBezTo>
                    <a:pt x="8269" y="1869"/>
                    <a:pt x="7898" y="1777"/>
                    <a:pt x="7526" y="16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-3" y="655"/>
              <a:ext cx="5760" cy="1214"/>
            </a:xfrm>
            <a:custGeom>
              <a:avLst/>
              <a:gdLst>
                <a:gd name="T0" fmla="*/ 7547 w 8640"/>
                <a:gd name="T1" fmla="*/ 1528 h 1822"/>
                <a:gd name="T2" fmla="*/ 4360 w 8640"/>
                <a:gd name="T3" fmla="*/ 854 h 1822"/>
                <a:gd name="T4" fmla="*/ 1165 w 8640"/>
                <a:gd name="T5" fmla="*/ 220 h 1822"/>
                <a:gd name="T6" fmla="*/ 0 w 8640"/>
                <a:gd name="T7" fmla="*/ 0 h 1822"/>
                <a:gd name="T8" fmla="*/ 0 w 8640"/>
                <a:gd name="T9" fmla="*/ 40 h 1822"/>
                <a:gd name="T10" fmla="*/ 1159 w 8640"/>
                <a:gd name="T11" fmla="*/ 251 h 1822"/>
                <a:gd name="T12" fmla="*/ 7540 w 8640"/>
                <a:gd name="T13" fmla="*/ 1557 h 1822"/>
                <a:gd name="T14" fmla="*/ 8640 w 8640"/>
                <a:gd name="T15" fmla="*/ 1822 h 1822"/>
                <a:gd name="T16" fmla="*/ 8640 w 8640"/>
                <a:gd name="T17" fmla="*/ 1776 h 1822"/>
                <a:gd name="T18" fmla="*/ 7547 w 8640"/>
                <a:gd name="T19" fmla="*/ 1528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0" h="1822">
                  <a:moveTo>
                    <a:pt x="7547" y="1528"/>
                  </a:moveTo>
                  <a:cubicBezTo>
                    <a:pt x="6486" y="1294"/>
                    <a:pt x="5423" y="1075"/>
                    <a:pt x="4360" y="854"/>
                  </a:cubicBezTo>
                  <a:cubicBezTo>
                    <a:pt x="3297" y="633"/>
                    <a:pt x="2231" y="423"/>
                    <a:pt x="1165" y="220"/>
                  </a:cubicBezTo>
                  <a:cubicBezTo>
                    <a:pt x="777" y="146"/>
                    <a:pt x="389" y="72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59" y="251"/>
                    <a:pt x="1159" y="251"/>
                    <a:pt x="1159" y="251"/>
                  </a:cubicBezTo>
                  <a:cubicBezTo>
                    <a:pt x="3294" y="643"/>
                    <a:pt x="5428" y="1053"/>
                    <a:pt x="7540" y="1557"/>
                  </a:cubicBezTo>
                  <a:cubicBezTo>
                    <a:pt x="7907" y="1643"/>
                    <a:pt x="8274" y="1732"/>
                    <a:pt x="8640" y="1822"/>
                  </a:cubicBezTo>
                  <a:cubicBezTo>
                    <a:pt x="8640" y="1776"/>
                    <a:pt x="8640" y="1776"/>
                    <a:pt x="8640" y="1776"/>
                  </a:cubicBezTo>
                  <a:cubicBezTo>
                    <a:pt x="8276" y="1690"/>
                    <a:pt x="7911" y="1608"/>
                    <a:pt x="7547" y="15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-3" y="727"/>
              <a:ext cx="5760" cy="1086"/>
            </a:xfrm>
            <a:custGeom>
              <a:avLst/>
              <a:gdLst>
                <a:gd name="T0" fmla="*/ 7562 w 8640"/>
                <a:gd name="T1" fmla="*/ 1366 h 1630"/>
                <a:gd name="T2" fmla="*/ 4403 w 8640"/>
                <a:gd name="T3" fmla="*/ 773 h 1630"/>
                <a:gd name="T4" fmla="*/ 1238 w 8640"/>
                <a:gd name="T5" fmla="*/ 212 h 1630"/>
                <a:gd name="T6" fmla="*/ 0 w 8640"/>
                <a:gd name="T7" fmla="*/ 0 h 1630"/>
                <a:gd name="T8" fmla="*/ 0 w 8640"/>
                <a:gd name="T9" fmla="*/ 41 h 1630"/>
                <a:gd name="T10" fmla="*/ 1233 w 8640"/>
                <a:gd name="T11" fmla="*/ 244 h 1630"/>
                <a:gd name="T12" fmla="*/ 7556 w 8640"/>
                <a:gd name="T13" fmla="*/ 1395 h 1630"/>
                <a:gd name="T14" fmla="*/ 8640 w 8640"/>
                <a:gd name="T15" fmla="*/ 1630 h 1630"/>
                <a:gd name="T16" fmla="*/ 8640 w 8640"/>
                <a:gd name="T17" fmla="*/ 1585 h 1630"/>
                <a:gd name="T18" fmla="*/ 7562 w 8640"/>
                <a:gd name="T19" fmla="*/ 1366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0" h="1630">
                  <a:moveTo>
                    <a:pt x="7562" y="1366"/>
                  </a:moveTo>
                  <a:cubicBezTo>
                    <a:pt x="6510" y="1158"/>
                    <a:pt x="5456" y="968"/>
                    <a:pt x="4403" y="773"/>
                  </a:cubicBezTo>
                  <a:cubicBezTo>
                    <a:pt x="3349" y="579"/>
                    <a:pt x="2294" y="395"/>
                    <a:pt x="1238" y="212"/>
                  </a:cubicBezTo>
                  <a:cubicBezTo>
                    <a:pt x="825" y="142"/>
                    <a:pt x="413" y="69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11" y="109"/>
                    <a:pt x="822" y="175"/>
                    <a:pt x="1233" y="244"/>
                  </a:cubicBezTo>
                  <a:cubicBezTo>
                    <a:pt x="3346" y="593"/>
                    <a:pt x="5461" y="945"/>
                    <a:pt x="7556" y="1395"/>
                  </a:cubicBezTo>
                  <a:cubicBezTo>
                    <a:pt x="7918" y="1472"/>
                    <a:pt x="8279" y="1550"/>
                    <a:pt x="8640" y="1630"/>
                  </a:cubicBezTo>
                  <a:cubicBezTo>
                    <a:pt x="8640" y="1585"/>
                    <a:pt x="8640" y="1585"/>
                    <a:pt x="8640" y="1585"/>
                  </a:cubicBezTo>
                  <a:cubicBezTo>
                    <a:pt x="8281" y="1509"/>
                    <a:pt x="7922" y="1436"/>
                    <a:pt x="7562" y="1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-3" y="801"/>
              <a:ext cx="5760" cy="958"/>
            </a:xfrm>
            <a:custGeom>
              <a:avLst/>
              <a:gdLst>
                <a:gd name="T0" fmla="*/ 7572 w 8640"/>
                <a:gd name="T1" fmla="*/ 1202 h 1438"/>
                <a:gd name="T2" fmla="*/ 1304 w 8640"/>
                <a:gd name="T3" fmla="*/ 203 h 1438"/>
                <a:gd name="T4" fmla="*/ 0 w 8640"/>
                <a:gd name="T5" fmla="*/ 0 h 1438"/>
                <a:gd name="T6" fmla="*/ 0 w 8640"/>
                <a:gd name="T7" fmla="*/ 40 h 1438"/>
                <a:gd name="T8" fmla="*/ 1300 w 8640"/>
                <a:gd name="T9" fmla="*/ 234 h 1438"/>
                <a:gd name="T10" fmla="*/ 4439 w 8640"/>
                <a:gd name="T11" fmla="*/ 699 h 1438"/>
                <a:gd name="T12" fmla="*/ 7567 w 8640"/>
                <a:gd name="T13" fmla="*/ 1231 h 1438"/>
                <a:gd name="T14" fmla="*/ 8640 w 8640"/>
                <a:gd name="T15" fmla="*/ 1438 h 1438"/>
                <a:gd name="T16" fmla="*/ 8640 w 8640"/>
                <a:gd name="T17" fmla="*/ 1393 h 1438"/>
                <a:gd name="T18" fmla="*/ 7572 w 8640"/>
                <a:gd name="T19" fmla="*/ 120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0" h="1438">
                  <a:moveTo>
                    <a:pt x="7572" y="1202"/>
                  </a:moveTo>
                  <a:cubicBezTo>
                    <a:pt x="5486" y="849"/>
                    <a:pt x="3395" y="524"/>
                    <a:pt x="1304" y="2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33" y="107"/>
                    <a:pt x="866" y="172"/>
                    <a:pt x="1300" y="234"/>
                  </a:cubicBezTo>
                  <a:cubicBezTo>
                    <a:pt x="2346" y="387"/>
                    <a:pt x="3393" y="539"/>
                    <a:pt x="4439" y="699"/>
                  </a:cubicBezTo>
                  <a:cubicBezTo>
                    <a:pt x="5484" y="857"/>
                    <a:pt x="6527" y="1037"/>
                    <a:pt x="7567" y="1231"/>
                  </a:cubicBezTo>
                  <a:cubicBezTo>
                    <a:pt x="7925" y="1298"/>
                    <a:pt x="8283" y="1367"/>
                    <a:pt x="8640" y="1438"/>
                  </a:cubicBezTo>
                  <a:cubicBezTo>
                    <a:pt x="8640" y="1393"/>
                    <a:pt x="8640" y="1393"/>
                    <a:pt x="8640" y="1393"/>
                  </a:cubicBezTo>
                  <a:cubicBezTo>
                    <a:pt x="8284" y="1327"/>
                    <a:pt x="7928" y="1263"/>
                    <a:pt x="7572" y="1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-3" y="877"/>
              <a:ext cx="5760" cy="830"/>
            </a:xfrm>
            <a:custGeom>
              <a:avLst/>
              <a:gdLst>
                <a:gd name="T0" fmla="*/ 7578 w 8640"/>
                <a:gd name="T1" fmla="*/ 1035 h 1244"/>
                <a:gd name="T2" fmla="*/ 1365 w 8640"/>
                <a:gd name="T3" fmla="*/ 190 h 1244"/>
                <a:gd name="T4" fmla="*/ 0 w 8640"/>
                <a:gd name="T5" fmla="*/ 0 h 1244"/>
                <a:gd name="T6" fmla="*/ 0 w 8640"/>
                <a:gd name="T7" fmla="*/ 40 h 1244"/>
                <a:gd name="T8" fmla="*/ 1361 w 8640"/>
                <a:gd name="T9" fmla="*/ 222 h 1244"/>
                <a:gd name="T10" fmla="*/ 4471 w 8640"/>
                <a:gd name="T11" fmla="*/ 615 h 1244"/>
                <a:gd name="T12" fmla="*/ 7573 w 8640"/>
                <a:gd name="T13" fmla="*/ 1065 h 1244"/>
                <a:gd name="T14" fmla="*/ 8640 w 8640"/>
                <a:gd name="T15" fmla="*/ 1244 h 1244"/>
                <a:gd name="T16" fmla="*/ 8640 w 8640"/>
                <a:gd name="T17" fmla="*/ 1199 h 1244"/>
                <a:gd name="T18" fmla="*/ 7578 w 8640"/>
                <a:gd name="T19" fmla="*/ 103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0" h="1244">
                  <a:moveTo>
                    <a:pt x="7578" y="1035"/>
                  </a:moveTo>
                  <a:cubicBezTo>
                    <a:pt x="5509" y="737"/>
                    <a:pt x="3436" y="470"/>
                    <a:pt x="1365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53" y="105"/>
                    <a:pt x="907" y="165"/>
                    <a:pt x="1361" y="222"/>
                  </a:cubicBezTo>
                  <a:cubicBezTo>
                    <a:pt x="4471" y="615"/>
                    <a:pt x="4471" y="615"/>
                    <a:pt x="4471" y="615"/>
                  </a:cubicBezTo>
                  <a:cubicBezTo>
                    <a:pt x="5508" y="746"/>
                    <a:pt x="6542" y="898"/>
                    <a:pt x="7573" y="1065"/>
                  </a:cubicBezTo>
                  <a:cubicBezTo>
                    <a:pt x="7929" y="1123"/>
                    <a:pt x="8285" y="1183"/>
                    <a:pt x="8640" y="1244"/>
                  </a:cubicBezTo>
                  <a:cubicBezTo>
                    <a:pt x="8640" y="1199"/>
                    <a:pt x="8640" y="1199"/>
                    <a:pt x="8640" y="1199"/>
                  </a:cubicBezTo>
                  <a:cubicBezTo>
                    <a:pt x="8286" y="1142"/>
                    <a:pt x="7932" y="1088"/>
                    <a:pt x="7578" y="10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-3" y="956"/>
              <a:ext cx="5760" cy="700"/>
            </a:xfrm>
            <a:custGeom>
              <a:avLst/>
              <a:gdLst>
                <a:gd name="T0" fmla="*/ 7580 w 8640"/>
                <a:gd name="T1" fmla="*/ 868 h 1050"/>
                <a:gd name="T2" fmla="*/ 4500 w 8640"/>
                <a:gd name="T3" fmla="*/ 522 h 1050"/>
                <a:gd name="T4" fmla="*/ 1421 w 8640"/>
                <a:gd name="T5" fmla="*/ 175 h 1050"/>
                <a:gd name="T6" fmla="*/ 0 w 8640"/>
                <a:gd name="T7" fmla="*/ 0 h 1050"/>
                <a:gd name="T8" fmla="*/ 0 w 8640"/>
                <a:gd name="T9" fmla="*/ 41 h 1050"/>
                <a:gd name="T10" fmla="*/ 1417 w 8640"/>
                <a:gd name="T11" fmla="*/ 210 h 1050"/>
                <a:gd name="T12" fmla="*/ 4500 w 8640"/>
                <a:gd name="T13" fmla="*/ 528 h 1050"/>
                <a:gd name="T14" fmla="*/ 7576 w 8640"/>
                <a:gd name="T15" fmla="*/ 898 h 1050"/>
                <a:gd name="T16" fmla="*/ 8640 w 8640"/>
                <a:gd name="T17" fmla="*/ 1050 h 1050"/>
                <a:gd name="T18" fmla="*/ 8640 w 8640"/>
                <a:gd name="T19" fmla="*/ 1005 h 1050"/>
                <a:gd name="T20" fmla="*/ 7580 w 8640"/>
                <a:gd name="T21" fmla="*/ 86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1050">
                  <a:moveTo>
                    <a:pt x="7580" y="868"/>
                  </a:moveTo>
                  <a:cubicBezTo>
                    <a:pt x="6554" y="744"/>
                    <a:pt x="5527" y="635"/>
                    <a:pt x="4500" y="522"/>
                  </a:cubicBezTo>
                  <a:cubicBezTo>
                    <a:pt x="3473" y="411"/>
                    <a:pt x="2447" y="295"/>
                    <a:pt x="1421" y="175"/>
                  </a:cubicBezTo>
                  <a:cubicBezTo>
                    <a:pt x="947" y="120"/>
                    <a:pt x="473" y="61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72" y="103"/>
                    <a:pt x="944" y="158"/>
                    <a:pt x="1417" y="210"/>
                  </a:cubicBezTo>
                  <a:cubicBezTo>
                    <a:pt x="2444" y="322"/>
                    <a:pt x="3473" y="418"/>
                    <a:pt x="4500" y="528"/>
                  </a:cubicBezTo>
                  <a:cubicBezTo>
                    <a:pt x="5527" y="636"/>
                    <a:pt x="6553" y="758"/>
                    <a:pt x="7576" y="898"/>
                  </a:cubicBezTo>
                  <a:cubicBezTo>
                    <a:pt x="7931" y="947"/>
                    <a:pt x="8286" y="997"/>
                    <a:pt x="8640" y="1050"/>
                  </a:cubicBezTo>
                  <a:cubicBezTo>
                    <a:pt x="8640" y="1005"/>
                    <a:pt x="8640" y="1005"/>
                    <a:pt x="8640" y="1005"/>
                  </a:cubicBezTo>
                  <a:cubicBezTo>
                    <a:pt x="8287" y="956"/>
                    <a:pt x="7934" y="911"/>
                    <a:pt x="7580" y="8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-3" y="1039"/>
              <a:ext cx="5760" cy="572"/>
            </a:xfrm>
            <a:custGeom>
              <a:avLst/>
              <a:gdLst>
                <a:gd name="T0" fmla="*/ 7577 w 8640"/>
                <a:gd name="T1" fmla="*/ 703 h 857"/>
                <a:gd name="T2" fmla="*/ 4523 w 8640"/>
                <a:gd name="T3" fmla="*/ 438 h 857"/>
                <a:gd name="T4" fmla="*/ 1472 w 8640"/>
                <a:gd name="T5" fmla="*/ 160 h 857"/>
                <a:gd name="T6" fmla="*/ 0 w 8640"/>
                <a:gd name="T7" fmla="*/ 0 h 857"/>
                <a:gd name="T8" fmla="*/ 0 w 8640"/>
                <a:gd name="T9" fmla="*/ 40 h 857"/>
                <a:gd name="T10" fmla="*/ 1468 w 8640"/>
                <a:gd name="T11" fmla="*/ 196 h 857"/>
                <a:gd name="T12" fmla="*/ 4523 w 8640"/>
                <a:gd name="T13" fmla="*/ 445 h 857"/>
                <a:gd name="T14" fmla="*/ 7574 w 8640"/>
                <a:gd name="T15" fmla="*/ 733 h 857"/>
                <a:gd name="T16" fmla="*/ 8640 w 8640"/>
                <a:gd name="T17" fmla="*/ 857 h 857"/>
                <a:gd name="T18" fmla="*/ 8640 w 8640"/>
                <a:gd name="T19" fmla="*/ 812 h 857"/>
                <a:gd name="T20" fmla="*/ 7577 w 8640"/>
                <a:gd name="T21" fmla="*/ 70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857">
                  <a:moveTo>
                    <a:pt x="7577" y="703"/>
                  </a:moveTo>
                  <a:cubicBezTo>
                    <a:pt x="6560" y="606"/>
                    <a:pt x="5541" y="526"/>
                    <a:pt x="4523" y="438"/>
                  </a:cubicBezTo>
                  <a:cubicBezTo>
                    <a:pt x="3505" y="353"/>
                    <a:pt x="2488" y="262"/>
                    <a:pt x="1472" y="160"/>
                  </a:cubicBezTo>
                  <a:cubicBezTo>
                    <a:pt x="980" y="112"/>
                    <a:pt x="490" y="58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9" y="100"/>
                    <a:pt x="978" y="150"/>
                    <a:pt x="1468" y="196"/>
                  </a:cubicBezTo>
                  <a:cubicBezTo>
                    <a:pt x="2486" y="289"/>
                    <a:pt x="3505" y="360"/>
                    <a:pt x="4523" y="445"/>
                  </a:cubicBezTo>
                  <a:cubicBezTo>
                    <a:pt x="5541" y="527"/>
                    <a:pt x="6558" y="620"/>
                    <a:pt x="7574" y="733"/>
                  </a:cubicBezTo>
                  <a:cubicBezTo>
                    <a:pt x="7929" y="772"/>
                    <a:pt x="8285" y="814"/>
                    <a:pt x="8640" y="857"/>
                  </a:cubicBezTo>
                  <a:cubicBezTo>
                    <a:pt x="8640" y="812"/>
                    <a:pt x="8640" y="812"/>
                    <a:pt x="8640" y="812"/>
                  </a:cubicBezTo>
                  <a:cubicBezTo>
                    <a:pt x="8286" y="773"/>
                    <a:pt x="7931" y="737"/>
                    <a:pt x="7577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-3" y="1123"/>
              <a:ext cx="5760" cy="441"/>
            </a:xfrm>
            <a:custGeom>
              <a:avLst/>
              <a:gdLst>
                <a:gd name="T0" fmla="*/ 7573 w 8640"/>
                <a:gd name="T1" fmla="*/ 535 h 662"/>
                <a:gd name="T2" fmla="*/ 4546 w 8640"/>
                <a:gd name="T3" fmla="*/ 353 h 662"/>
                <a:gd name="T4" fmla="*/ 1521 w 8640"/>
                <a:gd name="T5" fmla="*/ 144 h 662"/>
                <a:gd name="T6" fmla="*/ 12 w 8640"/>
                <a:gd name="T7" fmla="*/ 2 h 662"/>
                <a:gd name="T8" fmla="*/ 0 w 8640"/>
                <a:gd name="T9" fmla="*/ 0 h 662"/>
                <a:gd name="T10" fmla="*/ 0 w 8640"/>
                <a:gd name="T11" fmla="*/ 40 h 662"/>
                <a:gd name="T12" fmla="*/ 1518 w 8640"/>
                <a:gd name="T13" fmla="*/ 180 h 662"/>
                <a:gd name="T14" fmla="*/ 4546 w 8640"/>
                <a:gd name="T15" fmla="*/ 359 h 662"/>
                <a:gd name="T16" fmla="*/ 7571 w 8640"/>
                <a:gd name="T17" fmla="*/ 565 h 662"/>
                <a:gd name="T18" fmla="*/ 8640 w 8640"/>
                <a:gd name="T19" fmla="*/ 662 h 662"/>
                <a:gd name="T20" fmla="*/ 8640 w 8640"/>
                <a:gd name="T21" fmla="*/ 616 h 662"/>
                <a:gd name="T22" fmla="*/ 7573 w 8640"/>
                <a:gd name="T23" fmla="*/ 53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40" h="662">
                  <a:moveTo>
                    <a:pt x="7573" y="535"/>
                  </a:moveTo>
                  <a:cubicBezTo>
                    <a:pt x="6565" y="467"/>
                    <a:pt x="5555" y="414"/>
                    <a:pt x="4546" y="353"/>
                  </a:cubicBezTo>
                  <a:cubicBezTo>
                    <a:pt x="3537" y="294"/>
                    <a:pt x="2528" y="227"/>
                    <a:pt x="1521" y="144"/>
                  </a:cubicBezTo>
                  <a:cubicBezTo>
                    <a:pt x="1017" y="104"/>
                    <a:pt x="514" y="56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05" y="98"/>
                    <a:pt x="1011" y="142"/>
                    <a:pt x="1518" y="180"/>
                  </a:cubicBezTo>
                  <a:cubicBezTo>
                    <a:pt x="2526" y="254"/>
                    <a:pt x="3536" y="301"/>
                    <a:pt x="4546" y="359"/>
                  </a:cubicBezTo>
                  <a:cubicBezTo>
                    <a:pt x="5555" y="415"/>
                    <a:pt x="6564" y="481"/>
                    <a:pt x="7571" y="565"/>
                  </a:cubicBezTo>
                  <a:cubicBezTo>
                    <a:pt x="7928" y="595"/>
                    <a:pt x="8284" y="627"/>
                    <a:pt x="8640" y="662"/>
                  </a:cubicBezTo>
                  <a:cubicBezTo>
                    <a:pt x="8640" y="616"/>
                    <a:pt x="8640" y="616"/>
                    <a:pt x="8640" y="616"/>
                  </a:cubicBezTo>
                  <a:cubicBezTo>
                    <a:pt x="8285" y="586"/>
                    <a:pt x="7929" y="560"/>
                    <a:pt x="7573" y="5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-3" y="1208"/>
              <a:ext cx="5760" cy="311"/>
            </a:xfrm>
            <a:custGeom>
              <a:avLst/>
              <a:gdLst>
                <a:gd name="T0" fmla="*/ 7568 w 8640"/>
                <a:gd name="T1" fmla="*/ 368 h 466"/>
                <a:gd name="T2" fmla="*/ 1568 w 8640"/>
                <a:gd name="T3" fmla="*/ 128 h 466"/>
                <a:gd name="T4" fmla="*/ 72 w 8640"/>
                <a:gd name="T5" fmla="*/ 7 h 466"/>
                <a:gd name="T6" fmla="*/ 0 w 8640"/>
                <a:gd name="T7" fmla="*/ 0 h 466"/>
                <a:gd name="T8" fmla="*/ 0 w 8640"/>
                <a:gd name="T9" fmla="*/ 40 h 466"/>
                <a:gd name="T10" fmla="*/ 1565 w 8640"/>
                <a:gd name="T11" fmla="*/ 163 h 466"/>
                <a:gd name="T12" fmla="*/ 4567 w 8640"/>
                <a:gd name="T13" fmla="*/ 275 h 466"/>
                <a:gd name="T14" fmla="*/ 7567 w 8640"/>
                <a:gd name="T15" fmla="*/ 398 h 466"/>
                <a:gd name="T16" fmla="*/ 8640 w 8640"/>
                <a:gd name="T17" fmla="*/ 466 h 466"/>
                <a:gd name="T18" fmla="*/ 8640 w 8640"/>
                <a:gd name="T19" fmla="*/ 421 h 466"/>
                <a:gd name="T20" fmla="*/ 7568 w 8640"/>
                <a:gd name="T21" fmla="*/ 3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466">
                  <a:moveTo>
                    <a:pt x="7568" y="368"/>
                  </a:moveTo>
                  <a:cubicBezTo>
                    <a:pt x="5568" y="291"/>
                    <a:pt x="3565" y="258"/>
                    <a:pt x="1568" y="128"/>
                  </a:cubicBezTo>
                  <a:cubicBezTo>
                    <a:pt x="1068" y="97"/>
                    <a:pt x="570" y="57"/>
                    <a:pt x="72" y="7"/>
                  </a:cubicBezTo>
                  <a:cubicBezTo>
                    <a:pt x="48" y="5"/>
                    <a:pt x="24" y="2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21" y="95"/>
                    <a:pt x="1043" y="133"/>
                    <a:pt x="1565" y="163"/>
                  </a:cubicBezTo>
                  <a:cubicBezTo>
                    <a:pt x="2565" y="219"/>
                    <a:pt x="3566" y="242"/>
                    <a:pt x="4567" y="275"/>
                  </a:cubicBezTo>
                  <a:cubicBezTo>
                    <a:pt x="5567" y="304"/>
                    <a:pt x="6568" y="342"/>
                    <a:pt x="7567" y="398"/>
                  </a:cubicBezTo>
                  <a:cubicBezTo>
                    <a:pt x="7925" y="419"/>
                    <a:pt x="8283" y="441"/>
                    <a:pt x="8640" y="466"/>
                  </a:cubicBezTo>
                  <a:cubicBezTo>
                    <a:pt x="8640" y="421"/>
                    <a:pt x="8640" y="421"/>
                    <a:pt x="8640" y="421"/>
                  </a:cubicBezTo>
                  <a:cubicBezTo>
                    <a:pt x="8283" y="400"/>
                    <a:pt x="7926" y="383"/>
                    <a:pt x="7568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-3" y="1295"/>
              <a:ext cx="5760" cy="180"/>
            </a:xfrm>
            <a:custGeom>
              <a:avLst/>
              <a:gdLst>
                <a:gd name="T0" fmla="*/ 7563 w 8640"/>
                <a:gd name="T1" fmla="*/ 203 h 270"/>
                <a:gd name="T2" fmla="*/ 1613 w 8640"/>
                <a:gd name="T3" fmla="*/ 112 h 270"/>
                <a:gd name="T4" fmla="*/ 130 w 8640"/>
                <a:gd name="T5" fmla="*/ 13 h 270"/>
                <a:gd name="T6" fmla="*/ 0 w 8640"/>
                <a:gd name="T7" fmla="*/ 0 h 270"/>
                <a:gd name="T8" fmla="*/ 0 w 8640"/>
                <a:gd name="T9" fmla="*/ 40 h 270"/>
                <a:gd name="T10" fmla="*/ 1612 w 8640"/>
                <a:gd name="T11" fmla="*/ 148 h 270"/>
                <a:gd name="T12" fmla="*/ 4587 w 8640"/>
                <a:gd name="T13" fmla="*/ 191 h 270"/>
                <a:gd name="T14" fmla="*/ 7562 w 8640"/>
                <a:gd name="T15" fmla="*/ 233 h 270"/>
                <a:gd name="T16" fmla="*/ 8640 w 8640"/>
                <a:gd name="T17" fmla="*/ 270 h 270"/>
                <a:gd name="T18" fmla="*/ 8640 w 8640"/>
                <a:gd name="T19" fmla="*/ 225 h 270"/>
                <a:gd name="T20" fmla="*/ 7563 w 8640"/>
                <a:gd name="T21" fmla="*/ 20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270">
                  <a:moveTo>
                    <a:pt x="7563" y="203"/>
                  </a:moveTo>
                  <a:cubicBezTo>
                    <a:pt x="5579" y="182"/>
                    <a:pt x="3594" y="206"/>
                    <a:pt x="1613" y="112"/>
                  </a:cubicBezTo>
                  <a:cubicBezTo>
                    <a:pt x="1118" y="90"/>
                    <a:pt x="624" y="57"/>
                    <a:pt x="130" y="13"/>
                  </a:cubicBezTo>
                  <a:cubicBezTo>
                    <a:pt x="87" y="9"/>
                    <a:pt x="43" y="4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36" y="95"/>
                    <a:pt x="1074" y="126"/>
                    <a:pt x="1612" y="148"/>
                  </a:cubicBezTo>
                  <a:cubicBezTo>
                    <a:pt x="2603" y="186"/>
                    <a:pt x="3595" y="184"/>
                    <a:pt x="4587" y="191"/>
                  </a:cubicBezTo>
                  <a:cubicBezTo>
                    <a:pt x="5579" y="195"/>
                    <a:pt x="6571" y="205"/>
                    <a:pt x="7562" y="233"/>
                  </a:cubicBezTo>
                  <a:cubicBezTo>
                    <a:pt x="7921" y="243"/>
                    <a:pt x="8281" y="255"/>
                    <a:pt x="8640" y="270"/>
                  </a:cubicBezTo>
                  <a:cubicBezTo>
                    <a:pt x="8640" y="225"/>
                    <a:pt x="8640" y="225"/>
                    <a:pt x="8640" y="225"/>
                  </a:cubicBezTo>
                  <a:cubicBezTo>
                    <a:pt x="8281" y="214"/>
                    <a:pt x="7922" y="207"/>
                    <a:pt x="7563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-3" y="1383"/>
              <a:ext cx="5760" cy="104"/>
            </a:xfrm>
            <a:custGeom>
              <a:avLst/>
              <a:gdLst>
                <a:gd name="T0" fmla="*/ 7556 w 8640"/>
                <a:gd name="T1" fmla="*/ 39 h 156"/>
                <a:gd name="T2" fmla="*/ 1658 w 8640"/>
                <a:gd name="T3" fmla="*/ 97 h 156"/>
                <a:gd name="T4" fmla="*/ 187 w 8640"/>
                <a:gd name="T5" fmla="*/ 17 h 156"/>
                <a:gd name="T6" fmla="*/ 0 w 8640"/>
                <a:gd name="T7" fmla="*/ 0 h 156"/>
                <a:gd name="T8" fmla="*/ 0 w 8640"/>
                <a:gd name="T9" fmla="*/ 39 h 156"/>
                <a:gd name="T10" fmla="*/ 1657 w 8640"/>
                <a:gd name="T11" fmla="*/ 133 h 156"/>
                <a:gd name="T12" fmla="*/ 4607 w 8640"/>
                <a:gd name="T13" fmla="*/ 110 h 156"/>
                <a:gd name="T14" fmla="*/ 7556 w 8640"/>
                <a:gd name="T15" fmla="*/ 69 h 156"/>
                <a:gd name="T16" fmla="*/ 8640 w 8640"/>
                <a:gd name="T17" fmla="*/ 76 h 156"/>
                <a:gd name="T18" fmla="*/ 8640 w 8640"/>
                <a:gd name="T19" fmla="*/ 31 h 156"/>
                <a:gd name="T20" fmla="*/ 7556 w 8640"/>
                <a:gd name="T21" fmla="*/ 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156">
                  <a:moveTo>
                    <a:pt x="7556" y="39"/>
                  </a:moveTo>
                  <a:cubicBezTo>
                    <a:pt x="5590" y="74"/>
                    <a:pt x="3624" y="156"/>
                    <a:pt x="1658" y="97"/>
                  </a:cubicBezTo>
                  <a:cubicBezTo>
                    <a:pt x="1167" y="84"/>
                    <a:pt x="676" y="58"/>
                    <a:pt x="187" y="17"/>
                  </a:cubicBezTo>
                  <a:cubicBezTo>
                    <a:pt x="125" y="12"/>
                    <a:pt x="62" y="6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51" y="95"/>
                    <a:pt x="1105" y="119"/>
                    <a:pt x="1657" y="133"/>
                  </a:cubicBezTo>
                  <a:cubicBezTo>
                    <a:pt x="2641" y="153"/>
                    <a:pt x="3624" y="129"/>
                    <a:pt x="4607" y="110"/>
                  </a:cubicBezTo>
                  <a:cubicBezTo>
                    <a:pt x="5590" y="88"/>
                    <a:pt x="6573" y="70"/>
                    <a:pt x="7556" y="69"/>
                  </a:cubicBezTo>
                  <a:cubicBezTo>
                    <a:pt x="7918" y="69"/>
                    <a:pt x="8279" y="71"/>
                    <a:pt x="8640" y="76"/>
                  </a:cubicBezTo>
                  <a:cubicBezTo>
                    <a:pt x="8640" y="31"/>
                    <a:pt x="8640" y="31"/>
                    <a:pt x="8640" y="31"/>
                  </a:cubicBezTo>
                  <a:cubicBezTo>
                    <a:pt x="8279" y="30"/>
                    <a:pt x="7917" y="33"/>
                    <a:pt x="755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-3" y="1363"/>
              <a:ext cx="5760" cy="190"/>
            </a:xfrm>
            <a:custGeom>
              <a:avLst/>
              <a:gdLst>
                <a:gd name="T0" fmla="*/ 7550 w 8640"/>
                <a:gd name="T1" fmla="*/ 41 h 285"/>
                <a:gd name="T2" fmla="*/ 1703 w 8640"/>
                <a:gd name="T3" fmla="*/ 246 h 285"/>
                <a:gd name="T4" fmla="*/ 243 w 8640"/>
                <a:gd name="T5" fmla="*/ 184 h 285"/>
                <a:gd name="T6" fmla="*/ 0 w 8640"/>
                <a:gd name="T7" fmla="*/ 162 h 285"/>
                <a:gd name="T8" fmla="*/ 0 w 8640"/>
                <a:gd name="T9" fmla="*/ 201 h 285"/>
                <a:gd name="T10" fmla="*/ 1703 w 8640"/>
                <a:gd name="T11" fmla="*/ 282 h 285"/>
                <a:gd name="T12" fmla="*/ 4628 w 8640"/>
                <a:gd name="T13" fmla="*/ 193 h 285"/>
                <a:gd name="T14" fmla="*/ 7551 w 8640"/>
                <a:gd name="T15" fmla="*/ 71 h 285"/>
                <a:gd name="T16" fmla="*/ 8640 w 8640"/>
                <a:gd name="T17" fmla="*/ 46 h 285"/>
                <a:gd name="T18" fmla="*/ 8640 w 8640"/>
                <a:gd name="T19" fmla="*/ 0 h 285"/>
                <a:gd name="T20" fmla="*/ 7550 w 8640"/>
                <a:gd name="T21" fmla="*/ 4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285">
                  <a:moveTo>
                    <a:pt x="7550" y="41"/>
                  </a:moveTo>
                  <a:cubicBezTo>
                    <a:pt x="5602" y="132"/>
                    <a:pt x="3654" y="271"/>
                    <a:pt x="1703" y="246"/>
                  </a:cubicBezTo>
                  <a:cubicBezTo>
                    <a:pt x="1216" y="241"/>
                    <a:pt x="729" y="221"/>
                    <a:pt x="243" y="184"/>
                  </a:cubicBezTo>
                  <a:cubicBezTo>
                    <a:pt x="162" y="177"/>
                    <a:pt x="81" y="170"/>
                    <a:pt x="0" y="16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66" y="259"/>
                    <a:pt x="1136" y="277"/>
                    <a:pt x="1703" y="282"/>
                  </a:cubicBezTo>
                  <a:cubicBezTo>
                    <a:pt x="2679" y="285"/>
                    <a:pt x="3654" y="237"/>
                    <a:pt x="4628" y="193"/>
                  </a:cubicBezTo>
                  <a:cubicBezTo>
                    <a:pt x="5602" y="146"/>
                    <a:pt x="6576" y="99"/>
                    <a:pt x="7551" y="71"/>
                  </a:cubicBezTo>
                  <a:cubicBezTo>
                    <a:pt x="7914" y="60"/>
                    <a:pt x="8277" y="51"/>
                    <a:pt x="8640" y="46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7" y="10"/>
                    <a:pt x="7913" y="24"/>
                    <a:pt x="755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-3" y="1325"/>
              <a:ext cx="5760" cy="310"/>
            </a:xfrm>
            <a:custGeom>
              <a:avLst/>
              <a:gdLst>
                <a:gd name="T0" fmla="*/ 7545 w 8640"/>
                <a:gd name="T1" fmla="*/ 74 h 465"/>
                <a:gd name="T2" fmla="*/ 1748 w 8640"/>
                <a:gd name="T3" fmla="*/ 425 h 465"/>
                <a:gd name="T4" fmla="*/ 299 w 8640"/>
                <a:gd name="T5" fmla="*/ 380 h 465"/>
                <a:gd name="T6" fmla="*/ 0 w 8640"/>
                <a:gd name="T7" fmla="*/ 354 h 465"/>
                <a:gd name="T8" fmla="*/ 0 w 8640"/>
                <a:gd name="T9" fmla="*/ 392 h 465"/>
                <a:gd name="T10" fmla="*/ 296 w 8640"/>
                <a:gd name="T11" fmla="*/ 419 h 465"/>
                <a:gd name="T12" fmla="*/ 1749 w 8640"/>
                <a:gd name="T13" fmla="*/ 461 h 465"/>
                <a:gd name="T14" fmla="*/ 4649 w 8640"/>
                <a:gd name="T15" fmla="*/ 309 h 465"/>
                <a:gd name="T16" fmla="*/ 7547 w 8640"/>
                <a:gd name="T17" fmla="*/ 104 h 465"/>
                <a:gd name="T18" fmla="*/ 8640 w 8640"/>
                <a:gd name="T19" fmla="*/ 46 h 465"/>
                <a:gd name="T20" fmla="*/ 8640 w 8640"/>
                <a:gd name="T21" fmla="*/ 0 h 465"/>
                <a:gd name="T22" fmla="*/ 7545 w 8640"/>
                <a:gd name="T23" fmla="*/ 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40" h="465">
                  <a:moveTo>
                    <a:pt x="7545" y="74"/>
                  </a:moveTo>
                  <a:cubicBezTo>
                    <a:pt x="5615" y="222"/>
                    <a:pt x="3685" y="418"/>
                    <a:pt x="1748" y="425"/>
                  </a:cubicBezTo>
                  <a:cubicBezTo>
                    <a:pt x="1265" y="428"/>
                    <a:pt x="781" y="415"/>
                    <a:pt x="299" y="380"/>
                  </a:cubicBezTo>
                  <a:cubicBezTo>
                    <a:pt x="199" y="372"/>
                    <a:pt x="99" y="364"/>
                    <a:pt x="0" y="354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99" y="402"/>
                    <a:pt x="197" y="411"/>
                    <a:pt x="296" y="419"/>
                  </a:cubicBezTo>
                  <a:cubicBezTo>
                    <a:pt x="779" y="458"/>
                    <a:pt x="1264" y="465"/>
                    <a:pt x="1749" y="461"/>
                  </a:cubicBezTo>
                  <a:cubicBezTo>
                    <a:pt x="2718" y="449"/>
                    <a:pt x="3684" y="378"/>
                    <a:pt x="4649" y="309"/>
                  </a:cubicBezTo>
                  <a:cubicBezTo>
                    <a:pt x="5615" y="236"/>
                    <a:pt x="6580" y="161"/>
                    <a:pt x="7547" y="104"/>
                  </a:cubicBezTo>
                  <a:cubicBezTo>
                    <a:pt x="7911" y="82"/>
                    <a:pt x="8275" y="63"/>
                    <a:pt x="8640" y="46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5" y="21"/>
                    <a:pt x="7909" y="46"/>
                    <a:pt x="754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0"/>
            <p:cNvSpPr>
              <a:spLocks/>
            </p:cNvSpPr>
            <p:nvPr/>
          </p:nvSpPr>
          <p:spPr bwMode="auto">
            <a:xfrm>
              <a:off x="-3" y="1290"/>
              <a:ext cx="5760" cy="434"/>
            </a:xfrm>
            <a:custGeom>
              <a:avLst/>
              <a:gdLst>
                <a:gd name="T0" fmla="*/ 7541 w 8640"/>
                <a:gd name="T1" fmla="*/ 107 h 651"/>
                <a:gd name="T2" fmla="*/ 1794 w 8640"/>
                <a:gd name="T3" fmla="*/ 604 h 651"/>
                <a:gd name="T4" fmla="*/ 355 w 8640"/>
                <a:gd name="T5" fmla="*/ 573 h 651"/>
                <a:gd name="T6" fmla="*/ 0 w 8640"/>
                <a:gd name="T7" fmla="*/ 542 h 651"/>
                <a:gd name="T8" fmla="*/ 0 w 8640"/>
                <a:gd name="T9" fmla="*/ 579 h 651"/>
                <a:gd name="T10" fmla="*/ 352 w 8640"/>
                <a:gd name="T11" fmla="*/ 613 h 651"/>
                <a:gd name="T12" fmla="*/ 1795 w 8640"/>
                <a:gd name="T13" fmla="*/ 639 h 651"/>
                <a:gd name="T14" fmla="*/ 4673 w 8640"/>
                <a:gd name="T15" fmla="*/ 424 h 651"/>
                <a:gd name="T16" fmla="*/ 7544 w 8640"/>
                <a:gd name="T17" fmla="*/ 137 h 651"/>
                <a:gd name="T18" fmla="*/ 8640 w 8640"/>
                <a:gd name="T19" fmla="*/ 46 h 651"/>
                <a:gd name="T20" fmla="*/ 8640 w 8640"/>
                <a:gd name="T21" fmla="*/ 0 h 651"/>
                <a:gd name="T22" fmla="*/ 7541 w 8640"/>
                <a:gd name="T23" fmla="*/ 10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40" h="651">
                  <a:moveTo>
                    <a:pt x="7541" y="107"/>
                  </a:moveTo>
                  <a:cubicBezTo>
                    <a:pt x="5629" y="312"/>
                    <a:pt x="3718" y="564"/>
                    <a:pt x="1794" y="604"/>
                  </a:cubicBezTo>
                  <a:cubicBezTo>
                    <a:pt x="1314" y="614"/>
                    <a:pt x="833" y="606"/>
                    <a:pt x="355" y="573"/>
                  </a:cubicBezTo>
                  <a:cubicBezTo>
                    <a:pt x="236" y="565"/>
                    <a:pt x="118" y="554"/>
                    <a:pt x="0" y="542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17" y="593"/>
                    <a:pt x="234" y="603"/>
                    <a:pt x="352" y="613"/>
                  </a:cubicBezTo>
                  <a:cubicBezTo>
                    <a:pt x="832" y="650"/>
                    <a:pt x="1314" y="651"/>
                    <a:pt x="1795" y="639"/>
                  </a:cubicBezTo>
                  <a:cubicBezTo>
                    <a:pt x="2758" y="612"/>
                    <a:pt x="3716" y="518"/>
                    <a:pt x="4673" y="424"/>
                  </a:cubicBezTo>
                  <a:cubicBezTo>
                    <a:pt x="5630" y="326"/>
                    <a:pt x="6586" y="223"/>
                    <a:pt x="7544" y="137"/>
                  </a:cubicBezTo>
                  <a:cubicBezTo>
                    <a:pt x="7909" y="104"/>
                    <a:pt x="8274" y="73"/>
                    <a:pt x="8640" y="46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3" y="32"/>
                    <a:pt x="7907" y="68"/>
                    <a:pt x="754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7" name="Freeform 21"/>
            <p:cNvSpPr>
              <a:spLocks/>
            </p:cNvSpPr>
            <p:nvPr/>
          </p:nvSpPr>
          <p:spPr bwMode="auto">
            <a:xfrm>
              <a:off x="3028" y="1542"/>
              <a:ext cx="2729" cy="2793"/>
            </a:xfrm>
            <a:custGeom>
              <a:avLst/>
              <a:gdLst>
                <a:gd name="T0" fmla="*/ 3210 w 4093"/>
                <a:gd name="T1" fmla="*/ 1137 h 4189"/>
                <a:gd name="T2" fmla="*/ 2165 w 4093"/>
                <a:gd name="T3" fmla="*/ 2367 h 4189"/>
                <a:gd name="T4" fmla="*/ 1016 w 4093"/>
                <a:gd name="T5" fmla="*/ 3498 h 4189"/>
                <a:gd name="T6" fmla="*/ 373 w 4093"/>
                <a:gd name="T7" fmla="*/ 3981 h 4189"/>
                <a:gd name="T8" fmla="*/ 0 w 4093"/>
                <a:gd name="T9" fmla="*/ 4189 h 4189"/>
                <a:gd name="T10" fmla="*/ 65 w 4093"/>
                <a:gd name="T11" fmla="*/ 4189 h 4189"/>
                <a:gd name="T12" fmla="*/ 386 w 4093"/>
                <a:gd name="T13" fmla="*/ 4003 h 4189"/>
                <a:gd name="T14" fmla="*/ 1029 w 4093"/>
                <a:gd name="T15" fmla="*/ 3513 h 4189"/>
                <a:gd name="T16" fmla="*/ 2171 w 4093"/>
                <a:gd name="T17" fmla="*/ 2373 h 4189"/>
                <a:gd name="T18" fmla="*/ 4093 w 4093"/>
                <a:gd name="T19" fmla="*/ 45 h 4189"/>
                <a:gd name="T20" fmla="*/ 4093 w 4093"/>
                <a:gd name="T21" fmla="*/ 0 h 4189"/>
                <a:gd name="T22" fmla="*/ 3210 w 4093"/>
                <a:gd name="T23" fmla="*/ 1137 h 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3" h="4189">
                  <a:moveTo>
                    <a:pt x="3210" y="1137"/>
                  </a:moveTo>
                  <a:cubicBezTo>
                    <a:pt x="2873" y="1557"/>
                    <a:pt x="2529" y="1970"/>
                    <a:pt x="2165" y="2367"/>
                  </a:cubicBezTo>
                  <a:cubicBezTo>
                    <a:pt x="1802" y="2764"/>
                    <a:pt x="1425" y="3149"/>
                    <a:pt x="1016" y="3498"/>
                  </a:cubicBezTo>
                  <a:cubicBezTo>
                    <a:pt x="812" y="3672"/>
                    <a:pt x="599" y="3837"/>
                    <a:pt x="373" y="3981"/>
                  </a:cubicBezTo>
                  <a:cubicBezTo>
                    <a:pt x="252" y="4058"/>
                    <a:pt x="128" y="4129"/>
                    <a:pt x="0" y="4189"/>
                  </a:cubicBezTo>
                  <a:cubicBezTo>
                    <a:pt x="65" y="4189"/>
                    <a:pt x="65" y="4189"/>
                    <a:pt x="65" y="4189"/>
                  </a:cubicBezTo>
                  <a:cubicBezTo>
                    <a:pt x="175" y="4133"/>
                    <a:pt x="283" y="4070"/>
                    <a:pt x="386" y="4003"/>
                  </a:cubicBezTo>
                  <a:cubicBezTo>
                    <a:pt x="613" y="3856"/>
                    <a:pt x="825" y="3689"/>
                    <a:pt x="1029" y="3513"/>
                  </a:cubicBezTo>
                  <a:cubicBezTo>
                    <a:pt x="1436" y="3160"/>
                    <a:pt x="1811" y="2772"/>
                    <a:pt x="2171" y="2373"/>
                  </a:cubicBezTo>
                  <a:cubicBezTo>
                    <a:pt x="2843" y="1623"/>
                    <a:pt x="3473" y="838"/>
                    <a:pt x="4093" y="45"/>
                  </a:cubicBezTo>
                  <a:cubicBezTo>
                    <a:pt x="4093" y="0"/>
                    <a:pt x="4093" y="0"/>
                    <a:pt x="4093" y="0"/>
                  </a:cubicBezTo>
                  <a:cubicBezTo>
                    <a:pt x="3803" y="383"/>
                    <a:pt x="3511" y="764"/>
                    <a:pt x="3210" y="1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2655" y="1473"/>
              <a:ext cx="3102" cy="2862"/>
            </a:xfrm>
            <a:custGeom>
              <a:avLst/>
              <a:gdLst>
                <a:gd name="T0" fmla="*/ 3675 w 4653"/>
                <a:gd name="T1" fmla="*/ 1204 h 4293"/>
                <a:gd name="T2" fmla="*/ 2615 w 4653"/>
                <a:gd name="T3" fmla="*/ 2395 h 4293"/>
                <a:gd name="T4" fmla="*/ 1453 w 4653"/>
                <a:gd name="T5" fmla="*/ 3486 h 4293"/>
                <a:gd name="T6" fmla="*/ 806 w 4653"/>
                <a:gd name="T7" fmla="*/ 3949 h 4293"/>
                <a:gd name="T8" fmla="*/ 85 w 4653"/>
                <a:gd name="T9" fmla="*/ 4273 h 4293"/>
                <a:gd name="T10" fmla="*/ 0 w 4653"/>
                <a:gd name="T11" fmla="*/ 4293 h 4293"/>
                <a:gd name="T12" fmla="*/ 128 w 4653"/>
                <a:gd name="T13" fmla="*/ 4293 h 4293"/>
                <a:gd name="T14" fmla="*/ 820 w 4653"/>
                <a:gd name="T15" fmla="*/ 3971 h 4293"/>
                <a:gd name="T16" fmla="*/ 1466 w 4653"/>
                <a:gd name="T17" fmla="*/ 3501 h 4293"/>
                <a:gd name="T18" fmla="*/ 2621 w 4653"/>
                <a:gd name="T19" fmla="*/ 2401 h 4293"/>
                <a:gd name="T20" fmla="*/ 4653 w 4653"/>
                <a:gd name="T21" fmla="*/ 47 h 4293"/>
                <a:gd name="T22" fmla="*/ 4653 w 4653"/>
                <a:gd name="T23" fmla="*/ 0 h 4293"/>
                <a:gd name="T24" fmla="*/ 3675 w 4653"/>
                <a:gd name="T25" fmla="*/ 1204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3" h="4293">
                  <a:moveTo>
                    <a:pt x="3675" y="1204"/>
                  </a:moveTo>
                  <a:cubicBezTo>
                    <a:pt x="3333" y="1611"/>
                    <a:pt x="2983" y="2012"/>
                    <a:pt x="2615" y="2395"/>
                  </a:cubicBezTo>
                  <a:cubicBezTo>
                    <a:pt x="2247" y="2779"/>
                    <a:pt x="1865" y="3151"/>
                    <a:pt x="1453" y="3486"/>
                  </a:cubicBezTo>
                  <a:cubicBezTo>
                    <a:pt x="1247" y="3653"/>
                    <a:pt x="1033" y="3811"/>
                    <a:pt x="806" y="3949"/>
                  </a:cubicBezTo>
                  <a:cubicBezTo>
                    <a:pt x="580" y="4086"/>
                    <a:pt x="340" y="4205"/>
                    <a:pt x="85" y="4273"/>
                  </a:cubicBezTo>
                  <a:cubicBezTo>
                    <a:pt x="57" y="4281"/>
                    <a:pt x="28" y="4287"/>
                    <a:pt x="0" y="4293"/>
                  </a:cubicBezTo>
                  <a:cubicBezTo>
                    <a:pt x="128" y="4293"/>
                    <a:pt x="128" y="4293"/>
                    <a:pt x="128" y="4293"/>
                  </a:cubicBezTo>
                  <a:cubicBezTo>
                    <a:pt x="374" y="4221"/>
                    <a:pt x="603" y="4104"/>
                    <a:pt x="820" y="3971"/>
                  </a:cubicBezTo>
                  <a:cubicBezTo>
                    <a:pt x="1046" y="3830"/>
                    <a:pt x="1260" y="3670"/>
                    <a:pt x="1466" y="3501"/>
                  </a:cubicBezTo>
                  <a:cubicBezTo>
                    <a:pt x="1876" y="3162"/>
                    <a:pt x="2256" y="2788"/>
                    <a:pt x="2621" y="2401"/>
                  </a:cubicBezTo>
                  <a:cubicBezTo>
                    <a:pt x="3330" y="1645"/>
                    <a:pt x="3997" y="850"/>
                    <a:pt x="4653" y="47"/>
                  </a:cubicBezTo>
                  <a:cubicBezTo>
                    <a:pt x="4653" y="0"/>
                    <a:pt x="4653" y="0"/>
                    <a:pt x="4653" y="0"/>
                  </a:cubicBezTo>
                  <a:cubicBezTo>
                    <a:pt x="4332" y="405"/>
                    <a:pt x="4009" y="809"/>
                    <a:pt x="3675" y="1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9" name="Freeform 23"/>
            <p:cNvSpPr>
              <a:spLocks/>
            </p:cNvSpPr>
            <p:nvPr/>
          </p:nvSpPr>
          <p:spPr bwMode="auto">
            <a:xfrm>
              <a:off x="1148" y="842"/>
              <a:ext cx="4609" cy="3455"/>
            </a:xfrm>
            <a:custGeom>
              <a:avLst/>
              <a:gdLst>
                <a:gd name="T0" fmla="*/ 6866 w 6914"/>
                <a:gd name="T1" fmla="*/ 913 h 5182"/>
                <a:gd name="T2" fmla="*/ 5843 w 6914"/>
                <a:gd name="T3" fmla="*/ 2113 h 5182"/>
                <a:gd name="T4" fmla="*/ 4767 w 6914"/>
                <a:gd name="T5" fmla="*/ 3266 h 5182"/>
                <a:gd name="T6" fmla="*/ 3593 w 6914"/>
                <a:gd name="T7" fmla="*/ 4317 h 5182"/>
                <a:gd name="T8" fmla="*/ 2943 w 6914"/>
                <a:gd name="T9" fmla="*/ 4759 h 5182"/>
                <a:gd name="T10" fmla="*/ 2224 w 6914"/>
                <a:gd name="T11" fmla="*/ 5068 h 5182"/>
                <a:gd name="T12" fmla="*/ 1457 w 6914"/>
                <a:gd name="T13" fmla="*/ 5058 h 5182"/>
                <a:gd name="T14" fmla="*/ 856 w 6914"/>
                <a:gd name="T15" fmla="*/ 4585 h 5182"/>
                <a:gd name="T16" fmla="*/ 498 w 6914"/>
                <a:gd name="T17" fmla="*/ 3891 h 5182"/>
                <a:gd name="T18" fmla="*/ 284 w 6914"/>
                <a:gd name="T19" fmla="*/ 3135 h 5182"/>
                <a:gd name="T20" fmla="*/ 70 w 6914"/>
                <a:gd name="T21" fmla="*/ 1575 h 5182"/>
                <a:gd name="T22" fmla="*/ 2 w 6914"/>
                <a:gd name="T23" fmla="*/ 0 h 5182"/>
                <a:gd name="T24" fmla="*/ 1 w 6914"/>
                <a:gd name="T25" fmla="*/ 0 h 5182"/>
                <a:gd name="T26" fmla="*/ 48 w 6914"/>
                <a:gd name="T27" fmla="*/ 1577 h 5182"/>
                <a:gd name="T28" fmla="*/ 253 w 6914"/>
                <a:gd name="T29" fmla="*/ 3141 h 5182"/>
                <a:gd name="T30" fmla="*/ 465 w 6914"/>
                <a:gd name="T31" fmla="*/ 3903 h 5182"/>
                <a:gd name="T32" fmla="*/ 824 w 6914"/>
                <a:gd name="T33" fmla="*/ 4608 h 5182"/>
                <a:gd name="T34" fmla="*/ 1096 w 6914"/>
                <a:gd name="T35" fmla="*/ 4899 h 5182"/>
                <a:gd name="T36" fmla="*/ 1445 w 6914"/>
                <a:gd name="T37" fmla="*/ 5094 h 5182"/>
                <a:gd name="T38" fmla="*/ 2232 w 6914"/>
                <a:gd name="T39" fmla="*/ 5099 h 5182"/>
                <a:gd name="T40" fmla="*/ 2956 w 6914"/>
                <a:gd name="T41" fmla="*/ 4781 h 5182"/>
                <a:gd name="T42" fmla="*/ 3605 w 6914"/>
                <a:gd name="T43" fmla="*/ 4332 h 5182"/>
                <a:gd name="T44" fmla="*/ 4773 w 6914"/>
                <a:gd name="T45" fmla="*/ 3272 h 5182"/>
                <a:gd name="T46" fmla="*/ 6889 w 6914"/>
                <a:gd name="T47" fmla="*/ 932 h 5182"/>
                <a:gd name="T48" fmla="*/ 6914 w 6914"/>
                <a:gd name="T49" fmla="*/ 902 h 5182"/>
                <a:gd name="T50" fmla="*/ 6914 w 6914"/>
                <a:gd name="T51" fmla="*/ 854 h 5182"/>
                <a:gd name="T52" fmla="*/ 6866 w 6914"/>
                <a:gd name="T53" fmla="*/ 913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14" h="5182">
                  <a:moveTo>
                    <a:pt x="6866" y="913"/>
                  </a:moveTo>
                  <a:cubicBezTo>
                    <a:pt x="6530" y="1317"/>
                    <a:pt x="6192" y="1720"/>
                    <a:pt x="5843" y="2113"/>
                  </a:cubicBezTo>
                  <a:cubicBezTo>
                    <a:pt x="5495" y="2507"/>
                    <a:pt x="5140" y="2896"/>
                    <a:pt x="4767" y="3266"/>
                  </a:cubicBezTo>
                  <a:cubicBezTo>
                    <a:pt x="4394" y="3637"/>
                    <a:pt x="4008" y="3995"/>
                    <a:pt x="3593" y="4317"/>
                  </a:cubicBezTo>
                  <a:cubicBezTo>
                    <a:pt x="3385" y="4477"/>
                    <a:pt x="3170" y="4628"/>
                    <a:pt x="2943" y="4759"/>
                  </a:cubicBezTo>
                  <a:cubicBezTo>
                    <a:pt x="2716" y="4890"/>
                    <a:pt x="2477" y="5003"/>
                    <a:pt x="2224" y="5068"/>
                  </a:cubicBezTo>
                  <a:cubicBezTo>
                    <a:pt x="1973" y="5134"/>
                    <a:pt x="1702" y="5146"/>
                    <a:pt x="1457" y="5058"/>
                  </a:cubicBezTo>
                  <a:cubicBezTo>
                    <a:pt x="1211" y="4973"/>
                    <a:pt x="1009" y="4793"/>
                    <a:pt x="856" y="4585"/>
                  </a:cubicBezTo>
                  <a:cubicBezTo>
                    <a:pt x="701" y="4375"/>
                    <a:pt x="589" y="4136"/>
                    <a:pt x="498" y="3891"/>
                  </a:cubicBezTo>
                  <a:cubicBezTo>
                    <a:pt x="408" y="3645"/>
                    <a:pt x="339" y="3391"/>
                    <a:pt x="284" y="3135"/>
                  </a:cubicBezTo>
                  <a:cubicBezTo>
                    <a:pt x="173" y="2622"/>
                    <a:pt x="111" y="2099"/>
                    <a:pt x="70" y="1575"/>
                  </a:cubicBezTo>
                  <a:cubicBezTo>
                    <a:pt x="30" y="1051"/>
                    <a:pt x="8" y="526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26"/>
                    <a:pt x="10" y="1052"/>
                    <a:pt x="48" y="1577"/>
                  </a:cubicBezTo>
                  <a:cubicBezTo>
                    <a:pt x="86" y="2101"/>
                    <a:pt x="145" y="2626"/>
                    <a:pt x="253" y="3141"/>
                  </a:cubicBezTo>
                  <a:cubicBezTo>
                    <a:pt x="308" y="3399"/>
                    <a:pt x="375" y="3655"/>
                    <a:pt x="465" y="3903"/>
                  </a:cubicBezTo>
                  <a:cubicBezTo>
                    <a:pt x="555" y="4151"/>
                    <a:pt x="667" y="4393"/>
                    <a:pt x="824" y="4608"/>
                  </a:cubicBezTo>
                  <a:cubicBezTo>
                    <a:pt x="902" y="4715"/>
                    <a:pt x="992" y="4816"/>
                    <a:pt x="1096" y="4899"/>
                  </a:cubicBezTo>
                  <a:cubicBezTo>
                    <a:pt x="1200" y="4983"/>
                    <a:pt x="1318" y="5050"/>
                    <a:pt x="1445" y="5094"/>
                  </a:cubicBezTo>
                  <a:cubicBezTo>
                    <a:pt x="1699" y="5182"/>
                    <a:pt x="1977" y="5167"/>
                    <a:pt x="2232" y="5099"/>
                  </a:cubicBezTo>
                  <a:cubicBezTo>
                    <a:pt x="2488" y="5030"/>
                    <a:pt x="2728" y="4914"/>
                    <a:pt x="2956" y="4781"/>
                  </a:cubicBezTo>
                  <a:cubicBezTo>
                    <a:pt x="3183" y="4647"/>
                    <a:pt x="3398" y="4494"/>
                    <a:pt x="3605" y="4332"/>
                  </a:cubicBezTo>
                  <a:cubicBezTo>
                    <a:pt x="4019" y="4007"/>
                    <a:pt x="4403" y="3645"/>
                    <a:pt x="4773" y="3272"/>
                  </a:cubicBezTo>
                  <a:cubicBezTo>
                    <a:pt x="5511" y="2522"/>
                    <a:pt x="6205" y="1730"/>
                    <a:pt x="6889" y="932"/>
                  </a:cubicBezTo>
                  <a:cubicBezTo>
                    <a:pt x="6897" y="922"/>
                    <a:pt x="6906" y="912"/>
                    <a:pt x="6914" y="902"/>
                  </a:cubicBezTo>
                  <a:cubicBezTo>
                    <a:pt x="6914" y="854"/>
                    <a:pt x="6914" y="854"/>
                    <a:pt x="6914" y="854"/>
                  </a:cubicBezTo>
                  <a:lnTo>
                    <a:pt x="6866" y="9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0" name="Freeform 24"/>
            <p:cNvSpPr>
              <a:spLocks/>
            </p:cNvSpPr>
            <p:nvPr/>
          </p:nvSpPr>
          <p:spPr bwMode="auto">
            <a:xfrm>
              <a:off x="1026" y="820"/>
              <a:ext cx="4731" cy="3376"/>
            </a:xfrm>
            <a:custGeom>
              <a:avLst/>
              <a:gdLst>
                <a:gd name="T0" fmla="*/ 6973 w 7096"/>
                <a:gd name="T1" fmla="*/ 944 h 5064"/>
                <a:gd name="T2" fmla="*/ 5934 w 7096"/>
                <a:gd name="T3" fmla="*/ 2107 h 5064"/>
                <a:gd name="T4" fmla="*/ 4842 w 7096"/>
                <a:gd name="T5" fmla="*/ 3221 h 5064"/>
                <a:gd name="T6" fmla="*/ 3656 w 7096"/>
                <a:gd name="T7" fmla="*/ 4232 h 5064"/>
                <a:gd name="T8" fmla="*/ 3003 w 7096"/>
                <a:gd name="T9" fmla="*/ 4655 h 5064"/>
                <a:gd name="T10" fmla="*/ 2287 w 7096"/>
                <a:gd name="T11" fmla="*/ 4950 h 5064"/>
                <a:gd name="T12" fmla="*/ 1526 w 7096"/>
                <a:gd name="T13" fmla="*/ 4951 h 5064"/>
                <a:gd name="T14" fmla="*/ 908 w 7096"/>
                <a:gd name="T15" fmla="*/ 4514 h 5064"/>
                <a:gd name="T16" fmla="*/ 530 w 7096"/>
                <a:gd name="T17" fmla="*/ 3841 h 5064"/>
                <a:gd name="T18" fmla="*/ 303 w 7096"/>
                <a:gd name="T19" fmla="*/ 3098 h 5064"/>
                <a:gd name="T20" fmla="*/ 75 w 7096"/>
                <a:gd name="T21" fmla="*/ 1558 h 5064"/>
                <a:gd name="T22" fmla="*/ 1 w 7096"/>
                <a:gd name="T23" fmla="*/ 0 h 5064"/>
                <a:gd name="T24" fmla="*/ 0 w 7096"/>
                <a:gd name="T25" fmla="*/ 0 h 5064"/>
                <a:gd name="T26" fmla="*/ 53 w 7096"/>
                <a:gd name="T27" fmla="*/ 1560 h 5064"/>
                <a:gd name="T28" fmla="*/ 272 w 7096"/>
                <a:gd name="T29" fmla="*/ 3105 h 5064"/>
                <a:gd name="T30" fmla="*/ 497 w 7096"/>
                <a:gd name="T31" fmla="*/ 3854 h 5064"/>
                <a:gd name="T32" fmla="*/ 877 w 7096"/>
                <a:gd name="T33" fmla="*/ 4539 h 5064"/>
                <a:gd name="T34" fmla="*/ 1161 w 7096"/>
                <a:gd name="T35" fmla="*/ 4813 h 5064"/>
                <a:gd name="T36" fmla="*/ 1515 w 7096"/>
                <a:gd name="T37" fmla="*/ 4988 h 5064"/>
                <a:gd name="T38" fmla="*/ 2295 w 7096"/>
                <a:gd name="T39" fmla="*/ 4980 h 5064"/>
                <a:gd name="T40" fmla="*/ 3015 w 7096"/>
                <a:gd name="T41" fmla="*/ 4677 h 5064"/>
                <a:gd name="T42" fmla="*/ 3667 w 7096"/>
                <a:gd name="T43" fmla="*/ 4248 h 5064"/>
                <a:gd name="T44" fmla="*/ 4848 w 7096"/>
                <a:gd name="T45" fmla="*/ 3227 h 5064"/>
                <a:gd name="T46" fmla="*/ 6996 w 7096"/>
                <a:gd name="T47" fmla="*/ 964 h 5064"/>
                <a:gd name="T48" fmla="*/ 7096 w 7096"/>
                <a:gd name="T49" fmla="*/ 852 h 5064"/>
                <a:gd name="T50" fmla="*/ 7096 w 7096"/>
                <a:gd name="T51" fmla="*/ 802 h 5064"/>
                <a:gd name="T52" fmla="*/ 6973 w 7096"/>
                <a:gd name="T53" fmla="*/ 944 h 5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96" h="5064">
                  <a:moveTo>
                    <a:pt x="6973" y="944"/>
                  </a:moveTo>
                  <a:cubicBezTo>
                    <a:pt x="6631" y="1335"/>
                    <a:pt x="6288" y="1726"/>
                    <a:pt x="5934" y="2107"/>
                  </a:cubicBezTo>
                  <a:cubicBezTo>
                    <a:pt x="5580" y="2488"/>
                    <a:pt x="5220" y="2864"/>
                    <a:pt x="4842" y="3221"/>
                  </a:cubicBezTo>
                  <a:cubicBezTo>
                    <a:pt x="4465" y="3578"/>
                    <a:pt x="4074" y="3923"/>
                    <a:pt x="3656" y="4232"/>
                  </a:cubicBezTo>
                  <a:cubicBezTo>
                    <a:pt x="3446" y="4385"/>
                    <a:pt x="3230" y="4530"/>
                    <a:pt x="3003" y="4655"/>
                  </a:cubicBezTo>
                  <a:cubicBezTo>
                    <a:pt x="2776" y="4779"/>
                    <a:pt x="2537" y="4886"/>
                    <a:pt x="2287" y="4950"/>
                  </a:cubicBezTo>
                  <a:cubicBezTo>
                    <a:pt x="2038" y="5013"/>
                    <a:pt x="1771" y="5027"/>
                    <a:pt x="1526" y="4951"/>
                  </a:cubicBezTo>
                  <a:cubicBezTo>
                    <a:pt x="1279" y="4877"/>
                    <a:pt x="1069" y="4713"/>
                    <a:pt x="908" y="4514"/>
                  </a:cubicBezTo>
                  <a:cubicBezTo>
                    <a:pt x="746" y="4314"/>
                    <a:pt x="626" y="4081"/>
                    <a:pt x="530" y="3841"/>
                  </a:cubicBezTo>
                  <a:cubicBezTo>
                    <a:pt x="434" y="3601"/>
                    <a:pt x="362" y="3351"/>
                    <a:pt x="303" y="3098"/>
                  </a:cubicBezTo>
                  <a:cubicBezTo>
                    <a:pt x="185" y="2593"/>
                    <a:pt x="119" y="2076"/>
                    <a:pt x="75" y="1558"/>
                  </a:cubicBezTo>
                  <a:cubicBezTo>
                    <a:pt x="32" y="1040"/>
                    <a:pt x="8" y="52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0"/>
                    <a:pt x="12" y="1041"/>
                    <a:pt x="53" y="1560"/>
                  </a:cubicBezTo>
                  <a:cubicBezTo>
                    <a:pt x="94" y="2078"/>
                    <a:pt x="157" y="2597"/>
                    <a:pt x="272" y="3105"/>
                  </a:cubicBezTo>
                  <a:cubicBezTo>
                    <a:pt x="330" y="3359"/>
                    <a:pt x="402" y="3611"/>
                    <a:pt x="497" y="3854"/>
                  </a:cubicBezTo>
                  <a:cubicBezTo>
                    <a:pt x="593" y="4097"/>
                    <a:pt x="713" y="4333"/>
                    <a:pt x="877" y="4539"/>
                  </a:cubicBezTo>
                  <a:cubicBezTo>
                    <a:pt x="960" y="4641"/>
                    <a:pt x="1053" y="4736"/>
                    <a:pt x="1161" y="4813"/>
                  </a:cubicBezTo>
                  <a:cubicBezTo>
                    <a:pt x="1268" y="4890"/>
                    <a:pt x="1388" y="4950"/>
                    <a:pt x="1515" y="4988"/>
                  </a:cubicBezTo>
                  <a:cubicBezTo>
                    <a:pt x="1769" y="5064"/>
                    <a:pt x="2042" y="5046"/>
                    <a:pt x="2295" y="4980"/>
                  </a:cubicBezTo>
                  <a:cubicBezTo>
                    <a:pt x="2548" y="4914"/>
                    <a:pt x="2788" y="4804"/>
                    <a:pt x="3015" y="4677"/>
                  </a:cubicBezTo>
                  <a:cubicBezTo>
                    <a:pt x="3243" y="4549"/>
                    <a:pt x="3459" y="4403"/>
                    <a:pt x="3667" y="4248"/>
                  </a:cubicBezTo>
                  <a:cubicBezTo>
                    <a:pt x="4085" y="3935"/>
                    <a:pt x="4473" y="3588"/>
                    <a:pt x="4848" y="3227"/>
                  </a:cubicBezTo>
                  <a:cubicBezTo>
                    <a:pt x="5595" y="2503"/>
                    <a:pt x="6300" y="1737"/>
                    <a:pt x="6996" y="964"/>
                  </a:cubicBezTo>
                  <a:cubicBezTo>
                    <a:pt x="7029" y="926"/>
                    <a:pt x="7063" y="889"/>
                    <a:pt x="7096" y="852"/>
                  </a:cubicBezTo>
                  <a:cubicBezTo>
                    <a:pt x="7096" y="802"/>
                    <a:pt x="7096" y="802"/>
                    <a:pt x="7096" y="802"/>
                  </a:cubicBezTo>
                  <a:lnTo>
                    <a:pt x="6973" y="9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1" name="Freeform 25"/>
            <p:cNvSpPr>
              <a:spLocks/>
            </p:cNvSpPr>
            <p:nvPr/>
          </p:nvSpPr>
          <p:spPr bwMode="auto">
            <a:xfrm>
              <a:off x="-3" y="1256"/>
              <a:ext cx="5760" cy="561"/>
            </a:xfrm>
            <a:custGeom>
              <a:avLst/>
              <a:gdLst>
                <a:gd name="T0" fmla="*/ 7539 w 8640"/>
                <a:gd name="T1" fmla="*/ 143 h 841"/>
                <a:gd name="T2" fmla="*/ 4697 w 8640"/>
                <a:gd name="T3" fmla="*/ 534 h 841"/>
                <a:gd name="T4" fmla="*/ 3272 w 8640"/>
                <a:gd name="T5" fmla="*/ 690 h 841"/>
                <a:gd name="T6" fmla="*/ 1842 w 8640"/>
                <a:gd name="T7" fmla="*/ 783 h 841"/>
                <a:gd name="T8" fmla="*/ 411 w 8640"/>
                <a:gd name="T9" fmla="*/ 765 h 841"/>
                <a:gd name="T10" fmla="*/ 0 w 8640"/>
                <a:gd name="T11" fmla="*/ 727 h 841"/>
                <a:gd name="T12" fmla="*/ 0 w 8640"/>
                <a:gd name="T13" fmla="*/ 764 h 841"/>
                <a:gd name="T14" fmla="*/ 408 w 8640"/>
                <a:gd name="T15" fmla="*/ 805 h 841"/>
                <a:gd name="T16" fmla="*/ 1843 w 8640"/>
                <a:gd name="T17" fmla="*/ 818 h 841"/>
                <a:gd name="T18" fmla="*/ 4698 w 8640"/>
                <a:gd name="T19" fmla="*/ 541 h 841"/>
                <a:gd name="T20" fmla="*/ 7543 w 8640"/>
                <a:gd name="T21" fmla="*/ 172 h 841"/>
                <a:gd name="T22" fmla="*/ 8640 w 8640"/>
                <a:gd name="T23" fmla="*/ 46 h 841"/>
                <a:gd name="T24" fmla="*/ 8640 w 8640"/>
                <a:gd name="T25" fmla="*/ 0 h 841"/>
                <a:gd name="T26" fmla="*/ 7539 w 8640"/>
                <a:gd name="T27" fmla="*/ 14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841">
                  <a:moveTo>
                    <a:pt x="7539" y="143"/>
                  </a:moveTo>
                  <a:cubicBezTo>
                    <a:pt x="6592" y="273"/>
                    <a:pt x="5646" y="417"/>
                    <a:pt x="4697" y="534"/>
                  </a:cubicBezTo>
                  <a:cubicBezTo>
                    <a:pt x="4223" y="594"/>
                    <a:pt x="3748" y="647"/>
                    <a:pt x="3272" y="690"/>
                  </a:cubicBezTo>
                  <a:cubicBezTo>
                    <a:pt x="2796" y="733"/>
                    <a:pt x="2319" y="767"/>
                    <a:pt x="1842" y="783"/>
                  </a:cubicBezTo>
                  <a:cubicBezTo>
                    <a:pt x="1365" y="800"/>
                    <a:pt x="887" y="798"/>
                    <a:pt x="411" y="765"/>
                  </a:cubicBezTo>
                  <a:cubicBezTo>
                    <a:pt x="274" y="756"/>
                    <a:pt x="137" y="743"/>
                    <a:pt x="0" y="727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136" y="781"/>
                    <a:pt x="272" y="794"/>
                    <a:pt x="408" y="805"/>
                  </a:cubicBezTo>
                  <a:cubicBezTo>
                    <a:pt x="886" y="841"/>
                    <a:pt x="1365" y="837"/>
                    <a:pt x="1843" y="818"/>
                  </a:cubicBezTo>
                  <a:cubicBezTo>
                    <a:pt x="2800" y="776"/>
                    <a:pt x="3750" y="660"/>
                    <a:pt x="4698" y="541"/>
                  </a:cubicBezTo>
                  <a:cubicBezTo>
                    <a:pt x="5646" y="418"/>
                    <a:pt x="6594" y="287"/>
                    <a:pt x="7543" y="172"/>
                  </a:cubicBezTo>
                  <a:cubicBezTo>
                    <a:pt x="7908" y="128"/>
                    <a:pt x="8274" y="86"/>
                    <a:pt x="8640" y="46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2" y="44"/>
                    <a:pt x="7905" y="92"/>
                    <a:pt x="753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2" name="Freeform 26"/>
            <p:cNvSpPr>
              <a:spLocks/>
            </p:cNvSpPr>
            <p:nvPr/>
          </p:nvSpPr>
          <p:spPr bwMode="auto">
            <a:xfrm>
              <a:off x="-3" y="1195"/>
              <a:ext cx="5760" cy="812"/>
            </a:xfrm>
            <a:custGeom>
              <a:avLst/>
              <a:gdLst>
                <a:gd name="T0" fmla="*/ 7543 w 8640"/>
                <a:gd name="T1" fmla="*/ 213 h 1218"/>
                <a:gd name="T2" fmla="*/ 4757 w 8640"/>
                <a:gd name="T3" fmla="*/ 767 h 1218"/>
                <a:gd name="T4" fmla="*/ 3355 w 8640"/>
                <a:gd name="T5" fmla="*/ 992 h 1218"/>
                <a:gd name="T6" fmla="*/ 1943 w 8640"/>
                <a:gd name="T7" fmla="*/ 1137 h 1218"/>
                <a:gd name="T8" fmla="*/ 526 w 8640"/>
                <a:gd name="T9" fmla="*/ 1141 h 1218"/>
                <a:gd name="T10" fmla="*/ 0 w 8640"/>
                <a:gd name="T11" fmla="*/ 1081 h 1218"/>
                <a:gd name="T12" fmla="*/ 0 w 8640"/>
                <a:gd name="T13" fmla="*/ 1118 h 1218"/>
                <a:gd name="T14" fmla="*/ 523 w 8640"/>
                <a:gd name="T15" fmla="*/ 1181 h 1218"/>
                <a:gd name="T16" fmla="*/ 1945 w 8640"/>
                <a:gd name="T17" fmla="*/ 1173 h 1218"/>
                <a:gd name="T18" fmla="*/ 4758 w 8640"/>
                <a:gd name="T19" fmla="*/ 774 h 1218"/>
                <a:gd name="T20" fmla="*/ 7549 w 8640"/>
                <a:gd name="T21" fmla="*/ 243 h 1218"/>
                <a:gd name="T22" fmla="*/ 8640 w 8640"/>
                <a:gd name="T23" fmla="*/ 47 h 1218"/>
                <a:gd name="T24" fmla="*/ 8640 w 8640"/>
                <a:gd name="T25" fmla="*/ 0 h 1218"/>
                <a:gd name="T26" fmla="*/ 7543 w 8640"/>
                <a:gd name="T27" fmla="*/ 213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1218">
                  <a:moveTo>
                    <a:pt x="7543" y="213"/>
                  </a:moveTo>
                  <a:cubicBezTo>
                    <a:pt x="6615" y="402"/>
                    <a:pt x="5689" y="600"/>
                    <a:pt x="4757" y="767"/>
                  </a:cubicBezTo>
                  <a:cubicBezTo>
                    <a:pt x="4291" y="852"/>
                    <a:pt x="3824" y="928"/>
                    <a:pt x="3355" y="992"/>
                  </a:cubicBezTo>
                  <a:cubicBezTo>
                    <a:pt x="2886" y="1056"/>
                    <a:pt x="2415" y="1107"/>
                    <a:pt x="1943" y="1137"/>
                  </a:cubicBezTo>
                  <a:cubicBezTo>
                    <a:pt x="1471" y="1168"/>
                    <a:pt x="998" y="1175"/>
                    <a:pt x="526" y="1141"/>
                  </a:cubicBezTo>
                  <a:cubicBezTo>
                    <a:pt x="351" y="1128"/>
                    <a:pt x="174" y="1109"/>
                    <a:pt x="0" y="1081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174" y="1147"/>
                    <a:pt x="349" y="1167"/>
                    <a:pt x="523" y="1181"/>
                  </a:cubicBezTo>
                  <a:cubicBezTo>
                    <a:pt x="997" y="1218"/>
                    <a:pt x="1473" y="1205"/>
                    <a:pt x="1945" y="1173"/>
                  </a:cubicBezTo>
                  <a:cubicBezTo>
                    <a:pt x="2892" y="1103"/>
                    <a:pt x="3827" y="942"/>
                    <a:pt x="4758" y="774"/>
                  </a:cubicBezTo>
                  <a:cubicBezTo>
                    <a:pt x="7549" y="243"/>
                    <a:pt x="7549" y="243"/>
                    <a:pt x="7549" y="243"/>
                  </a:cubicBezTo>
                  <a:cubicBezTo>
                    <a:pt x="7912" y="176"/>
                    <a:pt x="8276" y="110"/>
                    <a:pt x="8640" y="47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4" y="68"/>
                    <a:pt x="7908" y="140"/>
                    <a:pt x="7543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-3" y="1225"/>
              <a:ext cx="5760" cy="686"/>
            </a:xfrm>
            <a:custGeom>
              <a:avLst/>
              <a:gdLst>
                <a:gd name="T0" fmla="*/ 7539 w 8640"/>
                <a:gd name="T1" fmla="*/ 178 h 1030"/>
                <a:gd name="T2" fmla="*/ 4726 w 8640"/>
                <a:gd name="T3" fmla="*/ 651 h 1030"/>
                <a:gd name="T4" fmla="*/ 3312 w 8640"/>
                <a:gd name="T5" fmla="*/ 841 h 1030"/>
                <a:gd name="T6" fmla="*/ 1891 w 8640"/>
                <a:gd name="T7" fmla="*/ 960 h 1030"/>
                <a:gd name="T8" fmla="*/ 468 w 8640"/>
                <a:gd name="T9" fmla="*/ 954 h 1030"/>
                <a:gd name="T10" fmla="*/ 0 w 8640"/>
                <a:gd name="T11" fmla="*/ 907 h 1030"/>
                <a:gd name="T12" fmla="*/ 0 w 8640"/>
                <a:gd name="T13" fmla="*/ 944 h 1030"/>
                <a:gd name="T14" fmla="*/ 465 w 8640"/>
                <a:gd name="T15" fmla="*/ 994 h 1030"/>
                <a:gd name="T16" fmla="*/ 1893 w 8640"/>
                <a:gd name="T17" fmla="*/ 996 h 1030"/>
                <a:gd name="T18" fmla="*/ 4727 w 8640"/>
                <a:gd name="T19" fmla="*/ 657 h 1030"/>
                <a:gd name="T20" fmla="*/ 7544 w 8640"/>
                <a:gd name="T21" fmla="*/ 207 h 1030"/>
                <a:gd name="T22" fmla="*/ 8640 w 8640"/>
                <a:gd name="T23" fmla="*/ 47 h 1030"/>
                <a:gd name="T24" fmla="*/ 8640 w 8640"/>
                <a:gd name="T25" fmla="*/ 0 h 1030"/>
                <a:gd name="T26" fmla="*/ 7539 w 8640"/>
                <a:gd name="T27" fmla="*/ 17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1030">
                  <a:moveTo>
                    <a:pt x="7539" y="178"/>
                  </a:moveTo>
                  <a:cubicBezTo>
                    <a:pt x="6602" y="337"/>
                    <a:pt x="5666" y="508"/>
                    <a:pt x="4726" y="651"/>
                  </a:cubicBezTo>
                  <a:cubicBezTo>
                    <a:pt x="4256" y="723"/>
                    <a:pt x="3784" y="788"/>
                    <a:pt x="3312" y="841"/>
                  </a:cubicBezTo>
                  <a:cubicBezTo>
                    <a:pt x="2840" y="895"/>
                    <a:pt x="2366" y="937"/>
                    <a:pt x="1891" y="960"/>
                  </a:cubicBezTo>
                  <a:cubicBezTo>
                    <a:pt x="1417" y="985"/>
                    <a:pt x="941" y="987"/>
                    <a:pt x="468" y="954"/>
                  </a:cubicBezTo>
                  <a:cubicBezTo>
                    <a:pt x="312" y="943"/>
                    <a:pt x="155" y="928"/>
                    <a:pt x="0" y="907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5" y="966"/>
                    <a:pt x="310" y="982"/>
                    <a:pt x="465" y="994"/>
                  </a:cubicBezTo>
                  <a:cubicBezTo>
                    <a:pt x="941" y="1030"/>
                    <a:pt x="1418" y="1022"/>
                    <a:pt x="1893" y="996"/>
                  </a:cubicBezTo>
                  <a:cubicBezTo>
                    <a:pt x="2844" y="940"/>
                    <a:pt x="3787" y="801"/>
                    <a:pt x="4727" y="657"/>
                  </a:cubicBezTo>
                  <a:cubicBezTo>
                    <a:pt x="5666" y="509"/>
                    <a:pt x="6604" y="351"/>
                    <a:pt x="7544" y="207"/>
                  </a:cubicBezTo>
                  <a:cubicBezTo>
                    <a:pt x="7909" y="152"/>
                    <a:pt x="8274" y="97"/>
                    <a:pt x="8640" y="47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2" y="55"/>
                    <a:pt x="7906" y="116"/>
                    <a:pt x="7539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4" name="Freeform 28"/>
            <p:cNvSpPr>
              <a:spLocks/>
            </p:cNvSpPr>
            <p:nvPr/>
          </p:nvSpPr>
          <p:spPr bwMode="auto">
            <a:xfrm>
              <a:off x="-3" y="1169"/>
              <a:ext cx="5760" cy="936"/>
            </a:xfrm>
            <a:custGeom>
              <a:avLst/>
              <a:gdLst>
                <a:gd name="T0" fmla="*/ 7551 w 8640"/>
                <a:gd name="T1" fmla="*/ 248 h 1404"/>
                <a:gd name="T2" fmla="*/ 4792 w 8640"/>
                <a:gd name="T3" fmla="*/ 883 h 1404"/>
                <a:gd name="T4" fmla="*/ 3401 w 8640"/>
                <a:gd name="T5" fmla="*/ 1142 h 1404"/>
                <a:gd name="T6" fmla="*/ 1997 w 8640"/>
                <a:gd name="T7" fmla="*/ 1313 h 1404"/>
                <a:gd name="T8" fmla="*/ 586 w 8640"/>
                <a:gd name="T9" fmla="*/ 1324 h 1404"/>
                <a:gd name="T10" fmla="*/ 0 w 8640"/>
                <a:gd name="T11" fmla="*/ 1247 h 1404"/>
                <a:gd name="T12" fmla="*/ 0 w 8640"/>
                <a:gd name="T13" fmla="*/ 1284 h 1404"/>
                <a:gd name="T14" fmla="*/ 583 w 8640"/>
                <a:gd name="T15" fmla="*/ 1364 h 1404"/>
                <a:gd name="T16" fmla="*/ 2000 w 8640"/>
                <a:gd name="T17" fmla="*/ 1348 h 1404"/>
                <a:gd name="T18" fmla="*/ 4793 w 8640"/>
                <a:gd name="T19" fmla="*/ 889 h 1404"/>
                <a:gd name="T20" fmla="*/ 7558 w 8640"/>
                <a:gd name="T21" fmla="*/ 278 h 1404"/>
                <a:gd name="T22" fmla="*/ 8640 w 8640"/>
                <a:gd name="T23" fmla="*/ 47 h 1404"/>
                <a:gd name="T24" fmla="*/ 8640 w 8640"/>
                <a:gd name="T25" fmla="*/ 0 h 1404"/>
                <a:gd name="T26" fmla="*/ 7551 w 8640"/>
                <a:gd name="T27" fmla="*/ 24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1404">
                  <a:moveTo>
                    <a:pt x="7551" y="248"/>
                  </a:moveTo>
                  <a:cubicBezTo>
                    <a:pt x="6632" y="465"/>
                    <a:pt x="5716" y="691"/>
                    <a:pt x="4792" y="883"/>
                  </a:cubicBezTo>
                  <a:cubicBezTo>
                    <a:pt x="4330" y="980"/>
                    <a:pt x="3867" y="1068"/>
                    <a:pt x="3401" y="1142"/>
                  </a:cubicBezTo>
                  <a:cubicBezTo>
                    <a:pt x="2935" y="1216"/>
                    <a:pt x="2467" y="1276"/>
                    <a:pt x="1997" y="1313"/>
                  </a:cubicBezTo>
                  <a:cubicBezTo>
                    <a:pt x="1528" y="1350"/>
                    <a:pt x="1056" y="1360"/>
                    <a:pt x="586" y="1324"/>
                  </a:cubicBezTo>
                  <a:cubicBezTo>
                    <a:pt x="390" y="1309"/>
                    <a:pt x="194" y="1284"/>
                    <a:pt x="0" y="1247"/>
                  </a:cubicBezTo>
                  <a:cubicBezTo>
                    <a:pt x="0" y="1284"/>
                    <a:pt x="0" y="1284"/>
                    <a:pt x="0" y="1284"/>
                  </a:cubicBezTo>
                  <a:cubicBezTo>
                    <a:pt x="193" y="1322"/>
                    <a:pt x="388" y="1347"/>
                    <a:pt x="583" y="1364"/>
                  </a:cubicBezTo>
                  <a:cubicBezTo>
                    <a:pt x="1055" y="1404"/>
                    <a:pt x="1530" y="1387"/>
                    <a:pt x="2000" y="1348"/>
                  </a:cubicBezTo>
                  <a:cubicBezTo>
                    <a:pt x="2942" y="1265"/>
                    <a:pt x="3870" y="1082"/>
                    <a:pt x="4793" y="889"/>
                  </a:cubicBezTo>
                  <a:cubicBezTo>
                    <a:pt x="5716" y="692"/>
                    <a:pt x="6636" y="479"/>
                    <a:pt x="7558" y="278"/>
                  </a:cubicBezTo>
                  <a:cubicBezTo>
                    <a:pt x="7918" y="199"/>
                    <a:pt x="8279" y="122"/>
                    <a:pt x="8640" y="47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76" y="79"/>
                    <a:pt x="7913" y="163"/>
                    <a:pt x="7551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-3" y="1145"/>
              <a:ext cx="5760" cy="1057"/>
            </a:xfrm>
            <a:custGeom>
              <a:avLst/>
              <a:gdLst>
                <a:gd name="T0" fmla="*/ 7562 w 8640"/>
                <a:gd name="T1" fmla="*/ 282 h 1586"/>
                <a:gd name="T2" fmla="*/ 4831 w 8640"/>
                <a:gd name="T3" fmla="*/ 997 h 1586"/>
                <a:gd name="T4" fmla="*/ 3451 w 8640"/>
                <a:gd name="T5" fmla="*/ 1290 h 1586"/>
                <a:gd name="T6" fmla="*/ 2054 w 8640"/>
                <a:gd name="T7" fmla="*/ 1486 h 1586"/>
                <a:gd name="T8" fmla="*/ 648 w 8640"/>
                <a:gd name="T9" fmla="*/ 1504 h 1586"/>
                <a:gd name="T10" fmla="*/ 0 w 8640"/>
                <a:gd name="T11" fmla="*/ 1403 h 1586"/>
                <a:gd name="T12" fmla="*/ 0 w 8640"/>
                <a:gd name="T13" fmla="*/ 1440 h 1586"/>
                <a:gd name="T14" fmla="*/ 645 w 8640"/>
                <a:gd name="T15" fmla="*/ 1543 h 1586"/>
                <a:gd name="T16" fmla="*/ 2058 w 8640"/>
                <a:gd name="T17" fmla="*/ 1522 h 1586"/>
                <a:gd name="T18" fmla="*/ 4833 w 8640"/>
                <a:gd name="T19" fmla="*/ 1004 h 1586"/>
                <a:gd name="T20" fmla="*/ 7570 w 8640"/>
                <a:gd name="T21" fmla="*/ 311 h 1586"/>
                <a:gd name="T22" fmla="*/ 8640 w 8640"/>
                <a:gd name="T23" fmla="*/ 47 h 1586"/>
                <a:gd name="T24" fmla="*/ 8640 w 8640"/>
                <a:gd name="T25" fmla="*/ 0 h 1586"/>
                <a:gd name="T26" fmla="*/ 7562 w 8640"/>
                <a:gd name="T27" fmla="*/ 282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1586">
                  <a:moveTo>
                    <a:pt x="7562" y="282"/>
                  </a:moveTo>
                  <a:cubicBezTo>
                    <a:pt x="6654" y="528"/>
                    <a:pt x="5747" y="781"/>
                    <a:pt x="4831" y="997"/>
                  </a:cubicBezTo>
                  <a:cubicBezTo>
                    <a:pt x="4373" y="1107"/>
                    <a:pt x="3913" y="1206"/>
                    <a:pt x="3451" y="1290"/>
                  </a:cubicBezTo>
                  <a:cubicBezTo>
                    <a:pt x="2988" y="1375"/>
                    <a:pt x="2522" y="1444"/>
                    <a:pt x="2054" y="1486"/>
                  </a:cubicBezTo>
                  <a:cubicBezTo>
                    <a:pt x="1587" y="1529"/>
                    <a:pt x="1116" y="1543"/>
                    <a:pt x="648" y="1504"/>
                  </a:cubicBezTo>
                  <a:cubicBezTo>
                    <a:pt x="431" y="1485"/>
                    <a:pt x="213" y="1453"/>
                    <a:pt x="0" y="1403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212" y="1491"/>
                    <a:pt x="428" y="1524"/>
                    <a:pt x="645" y="1543"/>
                  </a:cubicBezTo>
                  <a:cubicBezTo>
                    <a:pt x="1115" y="1586"/>
                    <a:pt x="1589" y="1566"/>
                    <a:pt x="2058" y="1522"/>
                  </a:cubicBezTo>
                  <a:cubicBezTo>
                    <a:pt x="2996" y="1426"/>
                    <a:pt x="3917" y="1221"/>
                    <a:pt x="4833" y="1004"/>
                  </a:cubicBezTo>
                  <a:cubicBezTo>
                    <a:pt x="5747" y="782"/>
                    <a:pt x="6657" y="541"/>
                    <a:pt x="7570" y="311"/>
                  </a:cubicBezTo>
                  <a:cubicBezTo>
                    <a:pt x="7926" y="222"/>
                    <a:pt x="8283" y="133"/>
                    <a:pt x="8640" y="47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80" y="91"/>
                    <a:pt x="7921" y="186"/>
                    <a:pt x="7562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6" name="Freeform 30"/>
            <p:cNvSpPr>
              <a:spLocks/>
            </p:cNvSpPr>
            <p:nvPr/>
          </p:nvSpPr>
          <p:spPr bwMode="auto">
            <a:xfrm>
              <a:off x="-3" y="1123"/>
              <a:ext cx="5760" cy="1178"/>
            </a:xfrm>
            <a:custGeom>
              <a:avLst/>
              <a:gdLst>
                <a:gd name="T0" fmla="*/ 7578 w 8640"/>
                <a:gd name="T1" fmla="*/ 316 h 1767"/>
                <a:gd name="T2" fmla="*/ 4874 w 8640"/>
                <a:gd name="T3" fmla="*/ 1111 h 1767"/>
                <a:gd name="T4" fmla="*/ 3504 w 8640"/>
                <a:gd name="T5" fmla="*/ 1438 h 1767"/>
                <a:gd name="T6" fmla="*/ 2114 w 8640"/>
                <a:gd name="T7" fmla="*/ 1658 h 1767"/>
                <a:gd name="T8" fmla="*/ 712 w 8640"/>
                <a:gd name="T9" fmla="*/ 1680 h 1767"/>
                <a:gd name="T10" fmla="*/ 0 w 8640"/>
                <a:gd name="T11" fmla="*/ 1549 h 1767"/>
                <a:gd name="T12" fmla="*/ 0 w 8640"/>
                <a:gd name="T13" fmla="*/ 1586 h 1767"/>
                <a:gd name="T14" fmla="*/ 708 w 8640"/>
                <a:gd name="T15" fmla="*/ 1720 h 1767"/>
                <a:gd name="T16" fmla="*/ 2118 w 8640"/>
                <a:gd name="T17" fmla="*/ 1694 h 1767"/>
                <a:gd name="T18" fmla="*/ 4876 w 8640"/>
                <a:gd name="T19" fmla="*/ 1117 h 1767"/>
                <a:gd name="T20" fmla="*/ 7586 w 8640"/>
                <a:gd name="T21" fmla="*/ 345 h 1767"/>
                <a:gd name="T22" fmla="*/ 8640 w 8640"/>
                <a:gd name="T23" fmla="*/ 48 h 1767"/>
                <a:gd name="T24" fmla="*/ 8640 w 8640"/>
                <a:gd name="T25" fmla="*/ 0 h 1767"/>
                <a:gd name="T26" fmla="*/ 7578 w 8640"/>
                <a:gd name="T27" fmla="*/ 31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1767">
                  <a:moveTo>
                    <a:pt x="7578" y="316"/>
                  </a:moveTo>
                  <a:cubicBezTo>
                    <a:pt x="6679" y="590"/>
                    <a:pt x="5783" y="871"/>
                    <a:pt x="4874" y="1111"/>
                  </a:cubicBezTo>
                  <a:cubicBezTo>
                    <a:pt x="4421" y="1233"/>
                    <a:pt x="3964" y="1344"/>
                    <a:pt x="3504" y="1438"/>
                  </a:cubicBezTo>
                  <a:cubicBezTo>
                    <a:pt x="3044" y="1532"/>
                    <a:pt x="2581" y="1610"/>
                    <a:pt x="2114" y="1658"/>
                  </a:cubicBezTo>
                  <a:cubicBezTo>
                    <a:pt x="1648" y="1707"/>
                    <a:pt x="1178" y="1724"/>
                    <a:pt x="712" y="1680"/>
                  </a:cubicBezTo>
                  <a:cubicBezTo>
                    <a:pt x="472" y="1657"/>
                    <a:pt x="232" y="1616"/>
                    <a:pt x="0" y="1549"/>
                  </a:cubicBezTo>
                  <a:cubicBezTo>
                    <a:pt x="0" y="1586"/>
                    <a:pt x="0" y="1586"/>
                    <a:pt x="0" y="1586"/>
                  </a:cubicBezTo>
                  <a:cubicBezTo>
                    <a:pt x="231" y="1653"/>
                    <a:pt x="470" y="1695"/>
                    <a:pt x="708" y="1720"/>
                  </a:cubicBezTo>
                  <a:cubicBezTo>
                    <a:pt x="1178" y="1767"/>
                    <a:pt x="1651" y="1744"/>
                    <a:pt x="2118" y="1694"/>
                  </a:cubicBezTo>
                  <a:cubicBezTo>
                    <a:pt x="3054" y="1587"/>
                    <a:pt x="3969" y="1359"/>
                    <a:pt x="4876" y="1117"/>
                  </a:cubicBezTo>
                  <a:cubicBezTo>
                    <a:pt x="5783" y="871"/>
                    <a:pt x="6683" y="603"/>
                    <a:pt x="7586" y="345"/>
                  </a:cubicBezTo>
                  <a:cubicBezTo>
                    <a:pt x="7937" y="245"/>
                    <a:pt x="8288" y="145"/>
                    <a:pt x="8640" y="48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85" y="102"/>
                    <a:pt x="7931" y="209"/>
                    <a:pt x="7578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>
              <a:off x="-3" y="1104"/>
              <a:ext cx="5760" cy="1296"/>
            </a:xfrm>
            <a:custGeom>
              <a:avLst/>
              <a:gdLst>
                <a:gd name="T0" fmla="*/ 7597 w 8640"/>
                <a:gd name="T1" fmla="*/ 347 h 1944"/>
                <a:gd name="T2" fmla="*/ 4922 w 8640"/>
                <a:gd name="T3" fmla="*/ 1222 h 1944"/>
                <a:gd name="T4" fmla="*/ 3561 w 8640"/>
                <a:gd name="T5" fmla="*/ 1583 h 1944"/>
                <a:gd name="T6" fmla="*/ 2177 w 8640"/>
                <a:gd name="T7" fmla="*/ 1828 h 1944"/>
                <a:gd name="T8" fmla="*/ 777 w 8640"/>
                <a:gd name="T9" fmla="*/ 1851 h 1944"/>
                <a:gd name="T10" fmla="*/ 0 w 8640"/>
                <a:gd name="T11" fmla="*/ 1679 h 1944"/>
                <a:gd name="T12" fmla="*/ 0 w 8640"/>
                <a:gd name="T13" fmla="*/ 1716 h 1944"/>
                <a:gd name="T14" fmla="*/ 773 w 8640"/>
                <a:gd name="T15" fmla="*/ 1891 h 1944"/>
                <a:gd name="T16" fmla="*/ 2182 w 8640"/>
                <a:gd name="T17" fmla="*/ 1863 h 1944"/>
                <a:gd name="T18" fmla="*/ 4924 w 8640"/>
                <a:gd name="T19" fmla="*/ 1228 h 1944"/>
                <a:gd name="T20" fmla="*/ 7607 w 8640"/>
                <a:gd name="T21" fmla="*/ 376 h 1944"/>
                <a:gd name="T22" fmla="*/ 8640 w 8640"/>
                <a:gd name="T23" fmla="*/ 48 h 1944"/>
                <a:gd name="T24" fmla="*/ 8640 w 8640"/>
                <a:gd name="T25" fmla="*/ 0 h 1944"/>
                <a:gd name="T26" fmla="*/ 7597 w 8640"/>
                <a:gd name="T27" fmla="*/ 347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1944">
                  <a:moveTo>
                    <a:pt x="7597" y="347"/>
                  </a:moveTo>
                  <a:cubicBezTo>
                    <a:pt x="6709" y="649"/>
                    <a:pt x="5822" y="957"/>
                    <a:pt x="4922" y="1222"/>
                  </a:cubicBezTo>
                  <a:cubicBezTo>
                    <a:pt x="4472" y="1356"/>
                    <a:pt x="4019" y="1479"/>
                    <a:pt x="3561" y="1583"/>
                  </a:cubicBezTo>
                  <a:cubicBezTo>
                    <a:pt x="3104" y="1687"/>
                    <a:pt x="2643" y="1774"/>
                    <a:pt x="2177" y="1828"/>
                  </a:cubicBezTo>
                  <a:cubicBezTo>
                    <a:pt x="1713" y="1882"/>
                    <a:pt x="1242" y="1901"/>
                    <a:pt x="777" y="1851"/>
                  </a:cubicBezTo>
                  <a:cubicBezTo>
                    <a:pt x="514" y="1823"/>
                    <a:pt x="250" y="1769"/>
                    <a:pt x="0" y="1679"/>
                  </a:cubicBezTo>
                  <a:cubicBezTo>
                    <a:pt x="0" y="1716"/>
                    <a:pt x="0" y="1716"/>
                    <a:pt x="0" y="1716"/>
                  </a:cubicBezTo>
                  <a:cubicBezTo>
                    <a:pt x="249" y="1806"/>
                    <a:pt x="511" y="1861"/>
                    <a:pt x="773" y="1891"/>
                  </a:cubicBezTo>
                  <a:cubicBezTo>
                    <a:pt x="1242" y="1944"/>
                    <a:pt x="1715" y="1919"/>
                    <a:pt x="2182" y="1863"/>
                  </a:cubicBezTo>
                  <a:cubicBezTo>
                    <a:pt x="3116" y="1744"/>
                    <a:pt x="4024" y="1494"/>
                    <a:pt x="4924" y="1228"/>
                  </a:cubicBezTo>
                  <a:cubicBezTo>
                    <a:pt x="5822" y="958"/>
                    <a:pt x="6713" y="663"/>
                    <a:pt x="7607" y="376"/>
                  </a:cubicBezTo>
                  <a:cubicBezTo>
                    <a:pt x="7951" y="265"/>
                    <a:pt x="8295" y="155"/>
                    <a:pt x="8640" y="48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91" y="112"/>
                    <a:pt x="7944" y="229"/>
                    <a:pt x="7597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8" name="Freeform 32"/>
            <p:cNvSpPr>
              <a:spLocks/>
            </p:cNvSpPr>
            <p:nvPr/>
          </p:nvSpPr>
          <p:spPr bwMode="auto">
            <a:xfrm>
              <a:off x="-3" y="1087"/>
              <a:ext cx="5760" cy="1413"/>
            </a:xfrm>
            <a:custGeom>
              <a:avLst/>
              <a:gdLst>
                <a:gd name="T0" fmla="*/ 7621 w 8640"/>
                <a:gd name="T1" fmla="*/ 377 h 2119"/>
                <a:gd name="T2" fmla="*/ 4973 w 8640"/>
                <a:gd name="T3" fmla="*/ 1332 h 2119"/>
                <a:gd name="T4" fmla="*/ 3623 w 8640"/>
                <a:gd name="T5" fmla="*/ 1727 h 2119"/>
                <a:gd name="T6" fmla="*/ 2244 w 8640"/>
                <a:gd name="T7" fmla="*/ 1995 h 2119"/>
                <a:gd name="T8" fmla="*/ 845 w 8640"/>
                <a:gd name="T9" fmla="*/ 2019 h 2119"/>
                <a:gd name="T10" fmla="*/ 165 w 8640"/>
                <a:gd name="T11" fmla="*/ 1859 h 2119"/>
                <a:gd name="T12" fmla="*/ 0 w 8640"/>
                <a:gd name="T13" fmla="*/ 1792 h 2119"/>
                <a:gd name="T14" fmla="*/ 0 w 8640"/>
                <a:gd name="T15" fmla="*/ 1830 h 2119"/>
                <a:gd name="T16" fmla="*/ 153 w 8640"/>
                <a:gd name="T17" fmla="*/ 1893 h 2119"/>
                <a:gd name="T18" fmla="*/ 840 w 8640"/>
                <a:gd name="T19" fmla="*/ 2058 h 2119"/>
                <a:gd name="T20" fmla="*/ 2248 w 8640"/>
                <a:gd name="T21" fmla="*/ 2031 h 2119"/>
                <a:gd name="T22" fmla="*/ 4975 w 8640"/>
                <a:gd name="T23" fmla="*/ 1338 h 2119"/>
                <a:gd name="T24" fmla="*/ 7631 w 8640"/>
                <a:gd name="T25" fmla="*/ 406 h 2119"/>
                <a:gd name="T26" fmla="*/ 8640 w 8640"/>
                <a:gd name="T27" fmla="*/ 49 h 2119"/>
                <a:gd name="T28" fmla="*/ 8640 w 8640"/>
                <a:gd name="T29" fmla="*/ 0 h 2119"/>
                <a:gd name="T30" fmla="*/ 7621 w 8640"/>
                <a:gd name="T31" fmla="*/ 377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2119">
                  <a:moveTo>
                    <a:pt x="7621" y="377"/>
                  </a:moveTo>
                  <a:cubicBezTo>
                    <a:pt x="6743" y="708"/>
                    <a:pt x="5866" y="1043"/>
                    <a:pt x="4973" y="1332"/>
                  </a:cubicBezTo>
                  <a:cubicBezTo>
                    <a:pt x="4527" y="1478"/>
                    <a:pt x="4077" y="1612"/>
                    <a:pt x="3623" y="1727"/>
                  </a:cubicBezTo>
                  <a:cubicBezTo>
                    <a:pt x="3168" y="1841"/>
                    <a:pt x="2708" y="1937"/>
                    <a:pt x="2244" y="1995"/>
                  </a:cubicBezTo>
                  <a:cubicBezTo>
                    <a:pt x="1780" y="2055"/>
                    <a:pt x="1309" y="2075"/>
                    <a:pt x="845" y="2019"/>
                  </a:cubicBezTo>
                  <a:cubicBezTo>
                    <a:pt x="613" y="1990"/>
                    <a:pt x="384" y="1939"/>
                    <a:pt x="165" y="1859"/>
                  </a:cubicBezTo>
                  <a:cubicBezTo>
                    <a:pt x="109" y="1839"/>
                    <a:pt x="54" y="1817"/>
                    <a:pt x="0" y="1792"/>
                  </a:cubicBezTo>
                  <a:cubicBezTo>
                    <a:pt x="0" y="1830"/>
                    <a:pt x="0" y="1830"/>
                    <a:pt x="0" y="1830"/>
                  </a:cubicBezTo>
                  <a:cubicBezTo>
                    <a:pt x="50" y="1852"/>
                    <a:pt x="101" y="1873"/>
                    <a:pt x="153" y="1893"/>
                  </a:cubicBezTo>
                  <a:cubicBezTo>
                    <a:pt x="375" y="1975"/>
                    <a:pt x="606" y="2027"/>
                    <a:pt x="840" y="2058"/>
                  </a:cubicBezTo>
                  <a:cubicBezTo>
                    <a:pt x="1308" y="2119"/>
                    <a:pt x="1783" y="2092"/>
                    <a:pt x="2248" y="2031"/>
                  </a:cubicBezTo>
                  <a:cubicBezTo>
                    <a:pt x="3181" y="1901"/>
                    <a:pt x="4084" y="1628"/>
                    <a:pt x="4975" y="1338"/>
                  </a:cubicBezTo>
                  <a:cubicBezTo>
                    <a:pt x="5866" y="1043"/>
                    <a:pt x="6747" y="721"/>
                    <a:pt x="7631" y="406"/>
                  </a:cubicBezTo>
                  <a:cubicBezTo>
                    <a:pt x="7967" y="286"/>
                    <a:pt x="8303" y="166"/>
                    <a:pt x="8640" y="49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299" y="123"/>
                    <a:pt x="7960" y="250"/>
                    <a:pt x="7621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-3" y="1074"/>
              <a:ext cx="5760" cy="1527"/>
            </a:xfrm>
            <a:custGeom>
              <a:avLst/>
              <a:gdLst>
                <a:gd name="T0" fmla="*/ 7648 w 8640"/>
                <a:gd name="T1" fmla="*/ 405 h 2290"/>
                <a:gd name="T2" fmla="*/ 5029 w 8640"/>
                <a:gd name="T3" fmla="*/ 1439 h 2290"/>
                <a:gd name="T4" fmla="*/ 3687 w 8640"/>
                <a:gd name="T5" fmla="*/ 1867 h 2290"/>
                <a:gd name="T6" fmla="*/ 2313 w 8640"/>
                <a:gd name="T7" fmla="*/ 2160 h 2290"/>
                <a:gd name="T8" fmla="*/ 915 w 8640"/>
                <a:gd name="T9" fmla="*/ 2180 h 2290"/>
                <a:gd name="T10" fmla="*/ 241 w 8640"/>
                <a:gd name="T11" fmla="*/ 1999 h 2290"/>
                <a:gd name="T12" fmla="*/ 0 w 8640"/>
                <a:gd name="T13" fmla="*/ 1882 h 2290"/>
                <a:gd name="T14" fmla="*/ 0 w 8640"/>
                <a:gd name="T15" fmla="*/ 1921 h 2290"/>
                <a:gd name="T16" fmla="*/ 227 w 8640"/>
                <a:gd name="T17" fmla="*/ 2032 h 2290"/>
                <a:gd name="T18" fmla="*/ 909 w 8640"/>
                <a:gd name="T19" fmla="*/ 2219 h 2290"/>
                <a:gd name="T20" fmla="*/ 2318 w 8640"/>
                <a:gd name="T21" fmla="*/ 2195 h 2290"/>
                <a:gd name="T22" fmla="*/ 5031 w 8640"/>
                <a:gd name="T23" fmla="*/ 1445 h 2290"/>
                <a:gd name="T24" fmla="*/ 7659 w 8640"/>
                <a:gd name="T25" fmla="*/ 432 h 2290"/>
                <a:gd name="T26" fmla="*/ 8640 w 8640"/>
                <a:gd name="T27" fmla="*/ 49 h 2290"/>
                <a:gd name="T28" fmla="*/ 8640 w 8640"/>
                <a:gd name="T29" fmla="*/ 0 h 2290"/>
                <a:gd name="T30" fmla="*/ 7648 w 8640"/>
                <a:gd name="T31" fmla="*/ 405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2290">
                  <a:moveTo>
                    <a:pt x="7648" y="405"/>
                  </a:moveTo>
                  <a:cubicBezTo>
                    <a:pt x="6780" y="763"/>
                    <a:pt x="5914" y="1125"/>
                    <a:pt x="5029" y="1439"/>
                  </a:cubicBezTo>
                  <a:cubicBezTo>
                    <a:pt x="4586" y="1597"/>
                    <a:pt x="4140" y="1743"/>
                    <a:pt x="3687" y="1867"/>
                  </a:cubicBezTo>
                  <a:cubicBezTo>
                    <a:pt x="3235" y="1992"/>
                    <a:pt x="2777" y="2096"/>
                    <a:pt x="2313" y="2160"/>
                  </a:cubicBezTo>
                  <a:cubicBezTo>
                    <a:pt x="1849" y="2224"/>
                    <a:pt x="1377" y="2246"/>
                    <a:pt x="915" y="2180"/>
                  </a:cubicBezTo>
                  <a:cubicBezTo>
                    <a:pt x="684" y="2147"/>
                    <a:pt x="456" y="2089"/>
                    <a:pt x="241" y="1999"/>
                  </a:cubicBezTo>
                  <a:cubicBezTo>
                    <a:pt x="158" y="1965"/>
                    <a:pt x="78" y="1926"/>
                    <a:pt x="0" y="1882"/>
                  </a:cubicBezTo>
                  <a:cubicBezTo>
                    <a:pt x="0" y="1921"/>
                    <a:pt x="0" y="1921"/>
                    <a:pt x="0" y="1921"/>
                  </a:cubicBezTo>
                  <a:cubicBezTo>
                    <a:pt x="74" y="1962"/>
                    <a:pt x="149" y="1999"/>
                    <a:pt x="227" y="2032"/>
                  </a:cubicBezTo>
                  <a:cubicBezTo>
                    <a:pt x="445" y="2124"/>
                    <a:pt x="675" y="2184"/>
                    <a:pt x="909" y="2219"/>
                  </a:cubicBezTo>
                  <a:cubicBezTo>
                    <a:pt x="1377" y="2290"/>
                    <a:pt x="1853" y="2261"/>
                    <a:pt x="2318" y="2195"/>
                  </a:cubicBezTo>
                  <a:cubicBezTo>
                    <a:pt x="3250" y="2055"/>
                    <a:pt x="4147" y="1758"/>
                    <a:pt x="5031" y="1445"/>
                  </a:cubicBezTo>
                  <a:cubicBezTo>
                    <a:pt x="5914" y="1125"/>
                    <a:pt x="6786" y="776"/>
                    <a:pt x="7659" y="432"/>
                  </a:cubicBezTo>
                  <a:cubicBezTo>
                    <a:pt x="7986" y="304"/>
                    <a:pt x="8313" y="176"/>
                    <a:pt x="8640" y="49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08" y="132"/>
                    <a:pt x="7978" y="268"/>
                    <a:pt x="7648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0" name="Freeform 34"/>
            <p:cNvSpPr>
              <a:spLocks/>
            </p:cNvSpPr>
            <p:nvPr/>
          </p:nvSpPr>
          <p:spPr bwMode="auto">
            <a:xfrm>
              <a:off x="-3" y="1063"/>
              <a:ext cx="5760" cy="1638"/>
            </a:xfrm>
            <a:custGeom>
              <a:avLst/>
              <a:gdLst>
                <a:gd name="T0" fmla="*/ 7679 w 8640"/>
                <a:gd name="T1" fmla="*/ 429 h 2457"/>
                <a:gd name="T2" fmla="*/ 5088 w 8640"/>
                <a:gd name="T3" fmla="*/ 1543 h 2457"/>
                <a:gd name="T4" fmla="*/ 3756 w 8640"/>
                <a:gd name="T5" fmla="*/ 2005 h 2457"/>
                <a:gd name="T6" fmla="*/ 2385 w 8640"/>
                <a:gd name="T7" fmla="*/ 2321 h 2457"/>
                <a:gd name="T8" fmla="*/ 987 w 8640"/>
                <a:gd name="T9" fmla="*/ 2336 h 2457"/>
                <a:gd name="T10" fmla="*/ 320 w 8640"/>
                <a:gd name="T11" fmla="*/ 2131 h 2457"/>
                <a:gd name="T12" fmla="*/ 0 w 8640"/>
                <a:gd name="T13" fmla="*/ 1943 h 2457"/>
                <a:gd name="T14" fmla="*/ 0 w 8640"/>
                <a:gd name="T15" fmla="*/ 1983 h 2457"/>
                <a:gd name="T16" fmla="*/ 304 w 8640"/>
                <a:gd name="T17" fmla="*/ 2163 h 2457"/>
                <a:gd name="T18" fmla="*/ 980 w 8640"/>
                <a:gd name="T19" fmla="*/ 2375 h 2457"/>
                <a:gd name="T20" fmla="*/ 2390 w 8640"/>
                <a:gd name="T21" fmla="*/ 2357 h 2457"/>
                <a:gd name="T22" fmla="*/ 5090 w 8640"/>
                <a:gd name="T23" fmla="*/ 1549 h 2457"/>
                <a:gd name="T24" fmla="*/ 7691 w 8640"/>
                <a:gd name="T25" fmla="*/ 457 h 2457"/>
                <a:gd name="T26" fmla="*/ 8640 w 8640"/>
                <a:gd name="T27" fmla="*/ 50 h 2457"/>
                <a:gd name="T28" fmla="*/ 8640 w 8640"/>
                <a:gd name="T29" fmla="*/ 0 h 2457"/>
                <a:gd name="T30" fmla="*/ 7679 w 8640"/>
                <a:gd name="T31" fmla="*/ 429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2457">
                  <a:moveTo>
                    <a:pt x="7679" y="429"/>
                  </a:moveTo>
                  <a:cubicBezTo>
                    <a:pt x="6822" y="816"/>
                    <a:pt x="5965" y="1204"/>
                    <a:pt x="5088" y="1543"/>
                  </a:cubicBezTo>
                  <a:cubicBezTo>
                    <a:pt x="4650" y="1713"/>
                    <a:pt x="4206" y="1870"/>
                    <a:pt x="3756" y="2005"/>
                  </a:cubicBezTo>
                  <a:cubicBezTo>
                    <a:pt x="3306" y="2140"/>
                    <a:pt x="2849" y="2253"/>
                    <a:pt x="2385" y="2321"/>
                  </a:cubicBezTo>
                  <a:cubicBezTo>
                    <a:pt x="1922" y="2391"/>
                    <a:pt x="1448" y="2413"/>
                    <a:pt x="987" y="2336"/>
                  </a:cubicBezTo>
                  <a:cubicBezTo>
                    <a:pt x="756" y="2298"/>
                    <a:pt x="530" y="2231"/>
                    <a:pt x="320" y="2131"/>
                  </a:cubicBezTo>
                  <a:cubicBezTo>
                    <a:pt x="208" y="2077"/>
                    <a:pt x="101" y="2014"/>
                    <a:pt x="0" y="1943"/>
                  </a:cubicBezTo>
                  <a:cubicBezTo>
                    <a:pt x="0" y="1983"/>
                    <a:pt x="0" y="1983"/>
                    <a:pt x="0" y="1983"/>
                  </a:cubicBezTo>
                  <a:cubicBezTo>
                    <a:pt x="96" y="2051"/>
                    <a:pt x="198" y="2111"/>
                    <a:pt x="304" y="2163"/>
                  </a:cubicBezTo>
                  <a:cubicBezTo>
                    <a:pt x="518" y="2266"/>
                    <a:pt x="747" y="2335"/>
                    <a:pt x="980" y="2375"/>
                  </a:cubicBezTo>
                  <a:cubicBezTo>
                    <a:pt x="1447" y="2457"/>
                    <a:pt x="1925" y="2427"/>
                    <a:pt x="2390" y="2357"/>
                  </a:cubicBezTo>
                  <a:cubicBezTo>
                    <a:pt x="3323" y="2206"/>
                    <a:pt x="4214" y="1886"/>
                    <a:pt x="5090" y="1549"/>
                  </a:cubicBezTo>
                  <a:cubicBezTo>
                    <a:pt x="5966" y="1205"/>
                    <a:pt x="6828" y="829"/>
                    <a:pt x="7691" y="457"/>
                  </a:cubicBezTo>
                  <a:cubicBezTo>
                    <a:pt x="8007" y="321"/>
                    <a:pt x="8323" y="184"/>
                    <a:pt x="8640" y="50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19" y="141"/>
                    <a:pt x="7999" y="285"/>
                    <a:pt x="7679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35"/>
            <p:cNvSpPr>
              <a:spLocks/>
            </p:cNvSpPr>
            <p:nvPr/>
          </p:nvSpPr>
          <p:spPr bwMode="auto">
            <a:xfrm>
              <a:off x="-3" y="1056"/>
              <a:ext cx="5760" cy="1725"/>
            </a:xfrm>
            <a:custGeom>
              <a:avLst/>
              <a:gdLst>
                <a:gd name="T0" fmla="*/ 7714 w 8640"/>
                <a:gd name="T1" fmla="*/ 450 h 2588"/>
                <a:gd name="T2" fmla="*/ 5151 w 8640"/>
                <a:gd name="T3" fmla="*/ 1643 h 2588"/>
                <a:gd name="T4" fmla="*/ 3828 w 8640"/>
                <a:gd name="T5" fmla="*/ 2139 h 2588"/>
                <a:gd name="T6" fmla="*/ 2460 w 8640"/>
                <a:gd name="T7" fmla="*/ 2479 h 2588"/>
                <a:gd name="T8" fmla="*/ 1061 w 8640"/>
                <a:gd name="T9" fmla="*/ 2486 h 2588"/>
                <a:gd name="T10" fmla="*/ 403 w 8640"/>
                <a:gd name="T11" fmla="*/ 2253 h 2588"/>
                <a:gd name="T12" fmla="*/ 0 w 8640"/>
                <a:gd name="T13" fmla="*/ 1965 h 2588"/>
                <a:gd name="T14" fmla="*/ 0 w 8640"/>
                <a:gd name="T15" fmla="*/ 2009 h 2588"/>
                <a:gd name="T16" fmla="*/ 386 w 8640"/>
                <a:gd name="T17" fmla="*/ 2284 h 2588"/>
                <a:gd name="T18" fmla="*/ 1053 w 8640"/>
                <a:gd name="T19" fmla="*/ 2525 h 2588"/>
                <a:gd name="T20" fmla="*/ 1760 w 8640"/>
                <a:gd name="T21" fmla="*/ 2583 h 2588"/>
                <a:gd name="T22" fmla="*/ 2466 w 8640"/>
                <a:gd name="T23" fmla="*/ 2515 h 2588"/>
                <a:gd name="T24" fmla="*/ 3834 w 8640"/>
                <a:gd name="T25" fmla="*/ 2157 h 2588"/>
                <a:gd name="T26" fmla="*/ 5154 w 8640"/>
                <a:gd name="T27" fmla="*/ 1649 h 2588"/>
                <a:gd name="T28" fmla="*/ 7727 w 8640"/>
                <a:gd name="T29" fmla="*/ 477 h 2588"/>
                <a:gd name="T30" fmla="*/ 8640 w 8640"/>
                <a:gd name="T31" fmla="*/ 50 h 2588"/>
                <a:gd name="T32" fmla="*/ 8640 w 8640"/>
                <a:gd name="T33" fmla="*/ 0 h 2588"/>
                <a:gd name="T34" fmla="*/ 7714 w 8640"/>
                <a:gd name="T35" fmla="*/ 45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588">
                  <a:moveTo>
                    <a:pt x="7714" y="450"/>
                  </a:moveTo>
                  <a:cubicBezTo>
                    <a:pt x="6867" y="865"/>
                    <a:pt x="6021" y="1280"/>
                    <a:pt x="5151" y="1643"/>
                  </a:cubicBezTo>
                  <a:cubicBezTo>
                    <a:pt x="4717" y="1825"/>
                    <a:pt x="4277" y="1994"/>
                    <a:pt x="3828" y="2139"/>
                  </a:cubicBezTo>
                  <a:cubicBezTo>
                    <a:pt x="3381" y="2284"/>
                    <a:pt x="2925" y="2406"/>
                    <a:pt x="2460" y="2479"/>
                  </a:cubicBezTo>
                  <a:cubicBezTo>
                    <a:pt x="1997" y="2553"/>
                    <a:pt x="1521" y="2575"/>
                    <a:pt x="1061" y="2486"/>
                  </a:cubicBezTo>
                  <a:cubicBezTo>
                    <a:pt x="831" y="2441"/>
                    <a:pt x="608" y="2365"/>
                    <a:pt x="403" y="2253"/>
                  </a:cubicBezTo>
                  <a:cubicBezTo>
                    <a:pt x="257" y="2174"/>
                    <a:pt x="122" y="2076"/>
                    <a:pt x="0" y="1965"/>
                  </a:cubicBezTo>
                  <a:cubicBezTo>
                    <a:pt x="0" y="2009"/>
                    <a:pt x="0" y="2009"/>
                    <a:pt x="0" y="2009"/>
                  </a:cubicBezTo>
                  <a:cubicBezTo>
                    <a:pt x="118" y="2114"/>
                    <a:pt x="247" y="2207"/>
                    <a:pt x="386" y="2284"/>
                  </a:cubicBezTo>
                  <a:cubicBezTo>
                    <a:pt x="593" y="2399"/>
                    <a:pt x="821" y="2478"/>
                    <a:pt x="1053" y="2525"/>
                  </a:cubicBezTo>
                  <a:cubicBezTo>
                    <a:pt x="1286" y="2573"/>
                    <a:pt x="1524" y="2588"/>
                    <a:pt x="1760" y="2583"/>
                  </a:cubicBezTo>
                  <a:cubicBezTo>
                    <a:pt x="1997" y="2578"/>
                    <a:pt x="2233" y="2553"/>
                    <a:pt x="2466" y="2515"/>
                  </a:cubicBezTo>
                  <a:cubicBezTo>
                    <a:pt x="2932" y="2436"/>
                    <a:pt x="3388" y="2307"/>
                    <a:pt x="3834" y="2157"/>
                  </a:cubicBezTo>
                  <a:cubicBezTo>
                    <a:pt x="4281" y="2005"/>
                    <a:pt x="4719" y="1831"/>
                    <a:pt x="5154" y="1649"/>
                  </a:cubicBezTo>
                  <a:cubicBezTo>
                    <a:pt x="6021" y="1280"/>
                    <a:pt x="6873" y="877"/>
                    <a:pt x="7727" y="477"/>
                  </a:cubicBezTo>
                  <a:cubicBezTo>
                    <a:pt x="8031" y="335"/>
                    <a:pt x="8335" y="192"/>
                    <a:pt x="8640" y="50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30" y="149"/>
                    <a:pt x="8022" y="300"/>
                    <a:pt x="7714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36"/>
            <p:cNvSpPr>
              <a:spLocks/>
            </p:cNvSpPr>
            <p:nvPr/>
          </p:nvSpPr>
          <p:spPr bwMode="auto">
            <a:xfrm>
              <a:off x="-3" y="1051"/>
              <a:ext cx="5760" cy="1928"/>
            </a:xfrm>
            <a:custGeom>
              <a:avLst/>
              <a:gdLst>
                <a:gd name="T0" fmla="*/ 7794 w 8640"/>
                <a:gd name="T1" fmla="*/ 480 h 2891"/>
                <a:gd name="T2" fmla="*/ 5289 w 8640"/>
                <a:gd name="T3" fmla="*/ 1830 h 2891"/>
                <a:gd name="T4" fmla="*/ 3984 w 8640"/>
                <a:gd name="T5" fmla="*/ 2395 h 2891"/>
                <a:gd name="T6" fmla="*/ 2620 w 8640"/>
                <a:gd name="T7" fmla="*/ 2783 h 2891"/>
                <a:gd name="T8" fmla="*/ 1217 w 8640"/>
                <a:gd name="T9" fmla="*/ 2764 h 2891"/>
                <a:gd name="T10" fmla="*/ 582 w 8640"/>
                <a:gd name="T11" fmla="*/ 2468 h 2891"/>
                <a:gd name="T12" fmla="*/ 88 w 8640"/>
                <a:gd name="T13" fmla="*/ 1968 h 2891"/>
                <a:gd name="T14" fmla="*/ 0 w 8640"/>
                <a:gd name="T15" fmla="*/ 1835 h 2891"/>
                <a:gd name="T16" fmla="*/ 0 w 8640"/>
                <a:gd name="T17" fmla="*/ 1892 h 2891"/>
                <a:gd name="T18" fmla="*/ 63 w 8640"/>
                <a:gd name="T19" fmla="*/ 1986 h 2891"/>
                <a:gd name="T20" fmla="*/ 561 w 8640"/>
                <a:gd name="T21" fmla="*/ 2497 h 2891"/>
                <a:gd name="T22" fmla="*/ 1207 w 8640"/>
                <a:gd name="T23" fmla="*/ 2803 h 2891"/>
                <a:gd name="T24" fmla="*/ 1916 w 8640"/>
                <a:gd name="T25" fmla="*/ 2889 h 2891"/>
                <a:gd name="T26" fmla="*/ 2626 w 8640"/>
                <a:gd name="T27" fmla="*/ 2818 h 2891"/>
                <a:gd name="T28" fmla="*/ 3991 w 8640"/>
                <a:gd name="T29" fmla="*/ 2413 h 2891"/>
                <a:gd name="T30" fmla="*/ 5292 w 8640"/>
                <a:gd name="T31" fmla="*/ 1836 h 2891"/>
                <a:gd name="T32" fmla="*/ 7808 w 8640"/>
                <a:gd name="T33" fmla="*/ 506 h 2891"/>
                <a:gd name="T34" fmla="*/ 8640 w 8640"/>
                <a:gd name="T35" fmla="*/ 51 h 2891"/>
                <a:gd name="T36" fmla="*/ 8640 w 8640"/>
                <a:gd name="T37" fmla="*/ 0 h 2891"/>
                <a:gd name="T38" fmla="*/ 7794 w 8640"/>
                <a:gd name="T39" fmla="*/ 480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2891">
                  <a:moveTo>
                    <a:pt x="7794" y="480"/>
                  </a:moveTo>
                  <a:cubicBezTo>
                    <a:pt x="6969" y="950"/>
                    <a:pt x="6144" y="1418"/>
                    <a:pt x="5289" y="1830"/>
                  </a:cubicBezTo>
                  <a:cubicBezTo>
                    <a:pt x="4862" y="2037"/>
                    <a:pt x="4428" y="2230"/>
                    <a:pt x="3984" y="2395"/>
                  </a:cubicBezTo>
                  <a:cubicBezTo>
                    <a:pt x="3541" y="2561"/>
                    <a:pt x="3086" y="2701"/>
                    <a:pt x="2620" y="2783"/>
                  </a:cubicBezTo>
                  <a:cubicBezTo>
                    <a:pt x="2156" y="2865"/>
                    <a:pt x="1673" y="2885"/>
                    <a:pt x="1217" y="2764"/>
                  </a:cubicBezTo>
                  <a:cubicBezTo>
                    <a:pt x="990" y="2704"/>
                    <a:pt x="773" y="2605"/>
                    <a:pt x="582" y="2468"/>
                  </a:cubicBezTo>
                  <a:cubicBezTo>
                    <a:pt x="390" y="2332"/>
                    <a:pt x="224" y="2160"/>
                    <a:pt x="88" y="1968"/>
                  </a:cubicBezTo>
                  <a:cubicBezTo>
                    <a:pt x="57" y="1925"/>
                    <a:pt x="28" y="1880"/>
                    <a:pt x="0" y="1835"/>
                  </a:cubicBezTo>
                  <a:cubicBezTo>
                    <a:pt x="0" y="1892"/>
                    <a:pt x="0" y="1892"/>
                    <a:pt x="0" y="1892"/>
                  </a:cubicBezTo>
                  <a:cubicBezTo>
                    <a:pt x="20" y="1924"/>
                    <a:pt x="41" y="1955"/>
                    <a:pt x="63" y="1986"/>
                  </a:cubicBezTo>
                  <a:cubicBezTo>
                    <a:pt x="199" y="2182"/>
                    <a:pt x="367" y="2357"/>
                    <a:pt x="561" y="2497"/>
                  </a:cubicBezTo>
                  <a:cubicBezTo>
                    <a:pt x="755" y="2637"/>
                    <a:pt x="976" y="2740"/>
                    <a:pt x="1207" y="2803"/>
                  </a:cubicBezTo>
                  <a:cubicBezTo>
                    <a:pt x="1437" y="2867"/>
                    <a:pt x="1678" y="2891"/>
                    <a:pt x="1916" y="2889"/>
                  </a:cubicBezTo>
                  <a:cubicBezTo>
                    <a:pt x="2155" y="2887"/>
                    <a:pt x="2392" y="2861"/>
                    <a:pt x="2626" y="2818"/>
                  </a:cubicBezTo>
                  <a:cubicBezTo>
                    <a:pt x="3095" y="2731"/>
                    <a:pt x="3548" y="2584"/>
                    <a:pt x="3991" y="2413"/>
                  </a:cubicBezTo>
                  <a:cubicBezTo>
                    <a:pt x="4433" y="2240"/>
                    <a:pt x="4865" y="2043"/>
                    <a:pt x="5292" y="1836"/>
                  </a:cubicBezTo>
                  <a:cubicBezTo>
                    <a:pt x="6144" y="1418"/>
                    <a:pt x="6976" y="962"/>
                    <a:pt x="7808" y="506"/>
                  </a:cubicBezTo>
                  <a:cubicBezTo>
                    <a:pt x="8086" y="355"/>
                    <a:pt x="8363" y="202"/>
                    <a:pt x="8640" y="51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57" y="159"/>
                    <a:pt x="8075" y="320"/>
                    <a:pt x="7794" y="4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3" name="Freeform 37"/>
            <p:cNvSpPr>
              <a:spLocks/>
            </p:cNvSpPr>
            <p:nvPr/>
          </p:nvSpPr>
          <p:spPr bwMode="auto">
            <a:xfrm>
              <a:off x="-3" y="1052"/>
              <a:ext cx="5760" cy="1828"/>
            </a:xfrm>
            <a:custGeom>
              <a:avLst/>
              <a:gdLst>
                <a:gd name="T0" fmla="*/ 7752 w 8640"/>
                <a:gd name="T1" fmla="*/ 467 h 2742"/>
                <a:gd name="T2" fmla="*/ 5218 w 8640"/>
                <a:gd name="T3" fmla="*/ 1739 h 2742"/>
                <a:gd name="T4" fmla="*/ 3905 w 8640"/>
                <a:gd name="T5" fmla="*/ 2269 h 2742"/>
                <a:gd name="T6" fmla="*/ 2539 w 8640"/>
                <a:gd name="T7" fmla="*/ 2633 h 2742"/>
                <a:gd name="T8" fmla="*/ 1138 w 8640"/>
                <a:gd name="T9" fmla="*/ 2629 h 2742"/>
                <a:gd name="T10" fmla="*/ 490 w 8640"/>
                <a:gd name="T11" fmla="*/ 2365 h 2742"/>
                <a:gd name="T12" fmla="*/ 0 w 8640"/>
                <a:gd name="T13" fmla="*/ 1936 h 2742"/>
                <a:gd name="T14" fmla="*/ 0 w 8640"/>
                <a:gd name="T15" fmla="*/ 1985 h 2742"/>
                <a:gd name="T16" fmla="*/ 471 w 8640"/>
                <a:gd name="T17" fmla="*/ 2395 h 2742"/>
                <a:gd name="T18" fmla="*/ 1129 w 8640"/>
                <a:gd name="T19" fmla="*/ 2667 h 2742"/>
                <a:gd name="T20" fmla="*/ 1837 w 8640"/>
                <a:gd name="T21" fmla="*/ 2738 h 2742"/>
                <a:gd name="T22" fmla="*/ 2545 w 8640"/>
                <a:gd name="T23" fmla="*/ 2668 h 2742"/>
                <a:gd name="T24" fmla="*/ 3911 w 8640"/>
                <a:gd name="T25" fmla="*/ 2287 h 2742"/>
                <a:gd name="T26" fmla="*/ 5221 w 8640"/>
                <a:gd name="T27" fmla="*/ 1745 h 2742"/>
                <a:gd name="T28" fmla="*/ 7766 w 8640"/>
                <a:gd name="T29" fmla="*/ 494 h 2742"/>
                <a:gd name="T30" fmla="*/ 8640 w 8640"/>
                <a:gd name="T31" fmla="*/ 51 h 2742"/>
                <a:gd name="T32" fmla="*/ 8640 w 8640"/>
                <a:gd name="T33" fmla="*/ 0 h 2742"/>
                <a:gd name="T34" fmla="*/ 7752 w 8640"/>
                <a:gd name="T35" fmla="*/ 467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742">
                  <a:moveTo>
                    <a:pt x="7752" y="467"/>
                  </a:moveTo>
                  <a:cubicBezTo>
                    <a:pt x="6917" y="909"/>
                    <a:pt x="6080" y="1351"/>
                    <a:pt x="5218" y="1739"/>
                  </a:cubicBezTo>
                  <a:cubicBezTo>
                    <a:pt x="4788" y="1933"/>
                    <a:pt x="4351" y="2114"/>
                    <a:pt x="3905" y="2269"/>
                  </a:cubicBezTo>
                  <a:cubicBezTo>
                    <a:pt x="3459" y="2424"/>
                    <a:pt x="3003" y="2555"/>
                    <a:pt x="2539" y="2633"/>
                  </a:cubicBezTo>
                  <a:cubicBezTo>
                    <a:pt x="2075" y="2711"/>
                    <a:pt x="1596" y="2733"/>
                    <a:pt x="1138" y="2629"/>
                  </a:cubicBezTo>
                  <a:cubicBezTo>
                    <a:pt x="909" y="2576"/>
                    <a:pt x="688" y="2490"/>
                    <a:pt x="490" y="2365"/>
                  </a:cubicBezTo>
                  <a:cubicBezTo>
                    <a:pt x="304" y="2250"/>
                    <a:pt x="140" y="2103"/>
                    <a:pt x="0" y="1936"/>
                  </a:cubicBezTo>
                  <a:cubicBezTo>
                    <a:pt x="0" y="1985"/>
                    <a:pt x="0" y="1985"/>
                    <a:pt x="0" y="1985"/>
                  </a:cubicBezTo>
                  <a:cubicBezTo>
                    <a:pt x="136" y="2143"/>
                    <a:pt x="294" y="2284"/>
                    <a:pt x="471" y="2395"/>
                  </a:cubicBezTo>
                  <a:cubicBezTo>
                    <a:pt x="672" y="2523"/>
                    <a:pt x="897" y="2613"/>
                    <a:pt x="1129" y="2667"/>
                  </a:cubicBezTo>
                  <a:cubicBezTo>
                    <a:pt x="1361" y="2723"/>
                    <a:pt x="1600" y="2742"/>
                    <a:pt x="1837" y="2738"/>
                  </a:cubicBezTo>
                  <a:cubicBezTo>
                    <a:pt x="2075" y="2735"/>
                    <a:pt x="2311" y="2709"/>
                    <a:pt x="2545" y="2668"/>
                  </a:cubicBezTo>
                  <a:cubicBezTo>
                    <a:pt x="3012" y="2586"/>
                    <a:pt x="3466" y="2447"/>
                    <a:pt x="3911" y="2287"/>
                  </a:cubicBezTo>
                  <a:cubicBezTo>
                    <a:pt x="4355" y="2125"/>
                    <a:pt x="4790" y="1940"/>
                    <a:pt x="5221" y="1745"/>
                  </a:cubicBezTo>
                  <a:cubicBezTo>
                    <a:pt x="6081" y="1352"/>
                    <a:pt x="6923" y="922"/>
                    <a:pt x="7766" y="494"/>
                  </a:cubicBezTo>
                  <a:cubicBezTo>
                    <a:pt x="8057" y="346"/>
                    <a:pt x="8348" y="198"/>
                    <a:pt x="8640" y="51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43" y="155"/>
                    <a:pt x="8048" y="311"/>
                    <a:pt x="7752" y="4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4" name="Freeform 38"/>
            <p:cNvSpPr>
              <a:spLocks/>
            </p:cNvSpPr>
            <p:nvPr/>
          </p:nvSpPr>
          <p:spPr bwMode="auto">
            <a:xfrm>
              <a:off x="-3" y="1054"/>
              <a:ext cx="5760" cy="2024"/>
            </a:xfrm>
            <a:custGeom>
              <a:avLst/>
              <a:gdLst>
                <a:gd name="T0" fmla="*/ 7839 w 8640"/>
                <a:gd name="T1" fmla="*/ 489 h 3036"/>
                <a:gd name="T2" fmla="*/ 5364 w 8640"/>
                <a:gd name="T3" fmla="*/ 1917 h 3036"/>
                <a:gd name="T4" fmla="*/ 4068 w 8640"/>
                <a:gd name="T5" fmla="*/ 2517 h 3036"/>
                <a:gd name="T6" fmla="*/ 2704 w 8640"/>
                <a:gd name="T7" fmla="*/ 2929 h 3036"/>
                <a:gd name="T8" fmla="*/ 1299 w 8640"/>
                <a:gd name="T9" fmla="*/ 2892 h 3036"/>
                <a:gd name="T10" fmla="*/ 678 w 8640"/>
                <a:gd name="T11" fmla="*/ 2562 h 3036"/>
                <a:gd name="T12" fmla="*/ 213 w 8640"/>
                <a:gd name="T13" fmla="*/ 2031 h 3036"/>
                <a:gd name="T14" fmla="*/ 0 w 8640"/>
                <a:gd name="T15" fmla="*/ 1631 h 3036"/>
                <a:gd name="T16" fmla="*/ 0 w 8640"/>
                <a:gd name="T17" fmla="*/ 1700 h 3036"/>
                <a:gd name="T18" fmla="*/ 187 w 8640"/>
                <a:gd name="T19" fmla="*/ 2048 h 3036"/>
                <a:gd name="T20" fmla="*/ 656 w 8640"/>
                <a:gd name="T21" fmla="*/ 2590 h 3036"/>
                <a:gd name="T22" fmla="*/ 1287 w 8640"/>
                <a:gd name="T23" fmla="*/ 2930 h 3036"/>
                <a:gd name="T24" fmla="*/ 1997 w 8640"/>
                <a:gd name="T25" fmla="*/ 3035 h 3036"/>
                <a:gd name="T26" fmla="*/ 2711 w 8640"/>
                <a:gd name="T27" fmla="*/ 2964 h 3036"/>
                <a:gd name="T28" fmla="*/ 4075 w 8640"/>
                <a:gd name="T29" fmla="*/ 2534 h 3036"/>
                <a:gd name="T30" fmla="*/ 5367 w 8640"/>
                <a:gd name="T31" fmla="*/ 1923 h 3036"/>
                <a:gd name="T32" fmla="*/ 7854 w 8640"/>
                <a:gd name="T33" fmla="*/ 514 h 3036"/>
                <a:gd name="T34" fmla="*/ 8640 w 8640"/>
                <a:gd name="T35" fmla="*/ 51 h 3036"/>
                <a:gd name="T36" fmla="*/ 8640 w 8640"/>
                <a:gd name="T37" fmla="*/ 0 h 3036"/>
                <a:gd name="T38" fmla="*/ 7839 w 8640"/>
                <a:gd name="T39" fmla="*/ 489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3036">
                  <a:moveTo>
                    <a:pt x="7839" y="489"/>
                  </a:moveTo>
                  <a:cubicBezTo>
                    <a:pt x="7026" y="985"/>
                    <a:pt x="6210" y="1480"/>
                    <a:pt x="5364" y="1917"/>
                  </a:cubicBezTo>
                  <a:cubicBezTo>
                    <a:pt x="4941" y="2136"/>
                    <a:pt x="4510" y="2341"/>
                    <a:pt x="4068" y="2517"/>
                  </a:cubicBezTo>
                  <a:cubicBezTo>
                    <a:pt x="3626" y="2693"/>
                    <a:pt x="3172" y="2843"/>
                    <a:pt x="2704" y="2929"/>
                  </a:cubicBezTo>
                  <a:cubicBezTo>
                    <a:pt x="2240" y="3015"/>
                    <a:pt x="1752" y="3033"/>
                    <a:pt x="1299" y="2892"/>
                  </a:cubicBezTo>
                  <a:cubicBezTo>
                    <a:pt x="1074" y="2823"/>
                    <a:pt x="862" y="2711"/>
                    <a:pt x="678" y="2562"/>
                  </a:cubicBezTo>
                  <a:cubicBezTo>
                    <a:pt x="494" y="2414"/>
                    <a:pt x="340" y="2231"/>
                    <a:pt x="213" y="2031"/>
                  </a:cubicBezTo>
                  <a:cubicBezTo>
                    <a:pt x="132" y="1903"/>
                    <a:pt x="62" y="1769"/>
                    <a:pt x="0" y="1631"/>
                  </a:cubicBezTo>
                  <a:cubicBezTo>
                    <a:pt x="0" y="1700"/>
                    <a:pt x="0" y="1700"/>
                    <a:pt x="0" y="1700"/>
                  </a:cubicBezTo>
                  <a:cubicBezTo>
                    <a:pt x="55" y="1819"/>
                    <a:pt x="117" y="1936"/>
                    <a:pt x="187" y="2048"/>
                  </a:cubicBezTo>
                  <a:cubicBezTo>
                    <a:pt x="314" y="2251"/>
                    <a:pt x="469" y="2438"/>
                    <a:pt x="656" y="2590"/>
                  </a:cubicBezTo>
                  <a:cubicBezTo>
                    <a:pt x="842" y="2742"/>
                    <a:pt x="1058" y="2858"/>
                    <a:pt x="1287" y="2930"/>
                  </a:cubicBezTo>
                  <a:cubicBezTo>
                    <a:pt x="1517" y="3004"/>
                    <a:pt x="1758" y="3034"/>
                    <a:pt x="1997" y="3035"/>
                  </a:cubicBezTo>
                  <a:cubicBezTo>
                    <a:pt x="2237" y="3036"/>
                    <a:pt x="2476" y="3008"/>
                    <a:pt x="2711" y="2964"/>
                  </a:cubicBezTo>
                  <a:cubicBezTo>
                    <a:pt x="3181" y="2873"/>
                    <a:pt x="3634" y="2715"/>
                    <a:pt x="4075" y="2534"/>
                  </a:cubicBezTo>
                  <a:cubicBezTo>
                    <a:pt x="4515" y="2351"/>
                    <a:pt x="4944" y="2142"/>
                    <a:pt x="5367" y="1923"/>
                  </a:cubicBezTo>
                  <a:cubicBezTo>
                    <a:pt x="6211" y="1480"/>
                    <a:pt x="7033" y="997"/>
                    <a:pt x="7854" y="514"/>
                  </a:cubicBezTo>
                  <a:cubicBezTo>
                    <a:pt x="8116" y="360"/>
                    <a:pt x="8378" y="205"/>
                    <a:pt x="8640" y="51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72" y="162"/>
                    <a:pt x="8106" y="326"/>
                    <a:pt x="7839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5" name="Freeform 39"/>
            <p:cNvSpPr>
              <a:spLocks/>
            </p:cNvSpPr>
            <p:nvPr/>
          </p:nvSpPr>
          <p:spPr bwMode="auto">
            <a:xfrm>
              <a:off x="-3" y="1061"/>
              <a:ext cx="5760" cy="2118"/>
            </a:xfrm>
            <a:custGeom>
              <a:avLst/>
              <a:gdLst>
                <a:gd name="T0" fmla="*/ 7887 w 8640"/>
                <a:gd name="T1" fmla="*/ 491 h 3178"/>
                <a:gd name="T2" fmla="*/ 5442 w 8640"/>
                <a:gd name="T3" fmla="*/ 1998 h 3178"/>
                <a:gd name="T4" fmla="*/ 4155 w 8640"/>
                <a:gd name="T5" fmla="*/ 2633 h 3178"/>
                <a:gd name="T6" fmla="*/ 2792 w 8640"/>
                <a:gd name="T7" fmla="*/ 3069 h 3178"/>
                <a:gd name="T8" fmla="*/ 2082 w 8640"/>
                <a:gd name="T9" fmla="*/ 3135 h 3178"/>
                <a:gd name="T10" fmla="*/ 1385 w 8640"/>
                <a:gd name="T11" fmla="*/ 3012 h 3178"/>
                <a:gd name="T12" fmla="*/ 781 w 8640"/>
                <a:gd name="T13" fmla="*/ 2646 h 3178"/>
                <a:gd name="T14" fmla="*/ 343 w 8640"/>
                <a:gd name="T15" fmla="*/ 2087 h 3178"/>
                <a:gd name="T16" fmla="*/ 0 w 8640"/>
                <a:gd name="T17" fmla="*/ 1247 h 3178"/>
                <a:gd name="T18" fmla="*/ 0 w 8640"/>
                <a:gd name="T19" fmla="*/ 1339 h 3178"/>
                <a:gd name="T20" fmla="*/ 316 w 8640"/>
                <a:gd name="T21" fmla="*/ 2102 h 3178"/>
                <a:gd name="T22" fmla="*/ 757 w 8640"/>
                <a:gd name="T23" fmla="*/ 2672 h 3178"/>
                <a:gd name="T24" fmla="*/ 1371 w 8640"/>
                <a:gd name="T25" fmla="*/ 3049 h 3178"/>
                <a:gd name="T26" fmla="*/ 2081 w 8640"/>
                <a:gd name="T27" fmla="*/ 3174 h 3178"/>
                <a:gd name="T28" fmla="*/ 2799 w 8640"/>
                <a:gd name="T29" fmla="*/ 3104 h 3178"/>
                <a:gd name="T30" fmla="*/ 4162 w 8640"/>
                <a:gd name="T31" fmla="*/ 2650 h 3178"/>
                <a:gd name="T32" fmla="*/ 5445 w 8640"/>
                <a:gd name="T33" fmla="*/ 2003 h 3178"/>
                <a:gd name="T34" fmla="*/ 7903 w 8640"/>
                <a:gd name="T35" fmla="*/ 517 h 3178"/>
                <a:gd name="T36" fmla="*/ 8640 w 8640"/>
                <a:gd name="T37" fmla="*/ 51 h 3178"/>
                <a:gd name="T38" fmla="*/ 8640 w 8640"/>
                <a:gd name="T39" fmla="*/ 0 h 3178"/>
                <a:gd name="T40" fmla="*/ 7887 w 8640"/>
                <a:gd name="T41" fmla="*/ 491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40" h="3178">
                  <a:moveTo>
                    <a:pt x="7887" y="491"/>
                  </a:moveTo>
                  <a:cubicBezTo>
                    <a:pt x="7085" y="1015"/>
                    <a:pt x="6281" y="1536"/>
                    <a:pt x="5442" y="1998"/>
                  </a:cubicBezTo>
                  <a:cubicBezTo>
                    <a:pt x="5023" y="2229"/>
                    <a:pt x="4595" y="2446"/>
                    <a:pt x="4155" y="2633"/>
                  </a:cubicBezTo>
                  <a:cubicBezTo>
                    <a:pt x="3715" y="2820"/>
                    <a:pt x="3261" y="2979"/>
                    <a:pt x="2792" y="3069"/>
                  </a:cubicBezTo>
                  <a:cubicBezTo>
                    <a:pt x="2558" y="3114"/>
                    <a:pt x="2320" y="3140"/>
                    <a:pt x="2082" y="3135"/>
                  </a:cubicBezTo>
                  <a:cubicBezTo>
                    <a:pt x="1845" y="3130"/>
                    <a:pt x="1608" y="3092"/>
                    <a:pt x="1385" y="3012"/>
                  </a:cubicBezTo>
                  <a:cubicBezTo>
                    <a:pt x="1162" y="2932"/>
                    <a:pt x="955" y="2806"/>
                    <a:pt x="781" y="2646"/>
                  </a:cubicBezTo>
                  <a:cubicBezTo>
                    <a:pt x="606" y="2486"/>
                    <a:pt x="461" y="2293"/>
                    <a:pt x="343" y="2087"/>
                  </a:cubicBezTo>
                  <a:cubicBezTo>
                    <a:pt x="193" y="1823"/>
                    <a:pt x="84" y="1539"/>
                    <a:pt x="0" y="1247"/>
                  </a:cubicBezTo>
                  <a:cubicBezTo>
                    <a:pt x="0" y="1339"/>
                    <a:pt x="0" y="1339"/>
                    <a:pt x="0" y="1339"/>
                  </a:cubicBezTo>
                  <a:cubicBezTo>
                    <a:pt x="79" y="1603"/>
                    <a:pt x="181" y="1860"/>
                    <a:pt x="316" y="2102"/>
                  </a:cubicBezTo>
                  <a:cubicBezTo>
                    <a:pt x="434" y="2312"/>
                    <a:pt x="579" y="2508"/>
                    <a:pt x="757" y="2672"/>
                  </a:cubicBezTo>
                  <a:cubicBezTo>
                    <a:pt x="934" y="2836"/>
                    <a:pt x="1144" y="2966"/>
                    <a:pt x="1371" y="3049"/>
                  </a:cubicBezTo>
                  <a:cubicBezTo>
                    <a:pt x="1598" y="3133"/>
                    <a:pt x="1841" y="3170"/>
                    <a:pt x="2081" y="3174"/>
                  </a:cubicBezTo>
                  <a:cubicBezTo>
                    <a:pt x="2323" y="3178"/>
                    <a:pt x="2563" y="3150"/>
                    <a:pt x="2799" y="3104"/>
                  </a:cubicBezTo>
                  <a:cubicBezTo>
                    <a:pt x="3271" y="3009"/>
                    <a:pt x="3723" y="2842"/>
                    <a:pt x="4162" y="2650"/>
                  </a:cubicBezTo>
                  <a:cubicBezTo>
                    <a:pt x="4600" y="2456"/>
                    <a:pt x="5026" y="2235"/>
                    <a:pt x="5445" y="2003"/>
                  </a:cubicBezTo>
                  <a:cubicBezTo>
                    <a:pt x="6281" y="1536"/>
                    <a:pt x="7092" y="1027"/>
                    <a:pt x="7903" y="517"/>
                  </a:cubicBezTo>
                  <a:cubicBezTo>
                    <a:pt x="8149" y="362"/>
                    <a:pt x="8394" y="206"/>
                    <a:pt x="8640" y="51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388" y="163"/>
                    <a:pt x="8138" y="328"/>
                    <a:pt x="7887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6" name="Freeform 40"/>
            <p:cNvSpPr>
              <a:spLocks/>
            </p:cNvSpPr>
            <p:nvPr/>
          </p:nvSpPr>
          <p:spPr bwMode="auto">
            <a:xfrm>
              <a:off x="-3" y="1071"/>
              <a:ext cx="5760" cy="2210"/>
            </a:xfrm>
            <a:custGeom>
              <a:avLst/>
              <a:gdLst>
                <a:gd name="T0" fmla="*/ 7938 w 8640"/>
                <a:gd name="T1" fmla="*/ 489 h 3316"/>
                <a:gd name="T2" fmla="*/ 5523 w 8640"/>
                <a:gd name="T3" fmla="*/ 2074 h 3316"/>
                <a:gd name="T4" fmla="*/ 4245 w 8640"/>
                <a:gd name="T5" fmla="*/ 2744 h 3316"/>
                <a:gd name="T6" fmla="*/ 2883 w 8640"/>
                <a:gd name="T7" fmla="*/ 3205 h 3316"/>
                <a:gd name="T8" fmla="*/ 2169 w 8640"/>
                <a:gd name="T9" fmla="*/ 3269 h 3316"/>
                <a:gd name="T10" fmla="*/ 1473 w 8640"/>
                <a:gd name="T11" fmla="*/ 3123 h 3316"/>
                <a:gd name="T12" fmla="*/ 888 w 8640"/>
                <a:gd name="T13" fmla="*/ 2721 h 3316"/>
                <a:gd name="T14" fmla="*/ 478 w 8640"/>
                <a:gd name="T15" fmla="*/ 2136 h 3316"/>
                <a:gd name="T16" fmla="*/ 49 w 8640"/>
                <a:gd name="T17" fmla="*/ 766 h 3316"/>
                <a:gd name="T18" fmla="*/ 0 w 8640"/>
                <a:gd name="T19" fmla="*/ 466 h 3316"/>
                <a:gd name="T20" fmla="*/ 0 w 8640"/>
                <a:gd name="T21" fmla="*/ 608 h 3316"/>
                <a:gd name="T22" fmla="*/ 26 w 8640"/>
                <a:gd name="T23" fmla="*/ 770 h 3316"/>
                <a:gd name="T24" fmla="*/ 451 w 8640"/>
                <a:gd name="T25" fmla="*/ 2150 h 3316"/>
                <a:gd name="T26" fmla="*/ 863 w 8640"/>
                <a:gd name="T27" fmla="*/ 2746 h 3316"/>
                <a:gd name="T28" fmla="*/ 1458 w 8640"/>
                <a:gd name="T29" fmla="*/ 3160 h 3316"/>
                <a:gd name="T30" fmla="*/ 2168 w 8640"/>
                <a:gd name="T31" fmla="*/ 3308 h 3316"/>
                <a:gd name="T32" fmla="*/ 2890 w 8640"/>
                <a:gd name="T33" fmla="*/ 3240 h 3316"/>
                <a:gd name="T34" fmla="*/ 4253 w 8640"/>
                <a:gd name="T35" fmla="*/ 2761 h 3316"/>
                <a:gd name="T36" fmla="*/ 5526 w 8640"/>
                <a:gd name="T37" fmla="*/ 2079 h 3316"/>
                <a:gd name="T38" fmla="*/ 7955 w 8640"/>
                <a:gd name="T39" fmla="*/ 514 h 3316"/>
                <a:gd name="T40" fmla="*/ 8640 w 8640"/>
                <a:gd name="T41" fmla="*/ 51 h 3316"/>
                <a:gd name="T42" fmla="*/ 8640 w 8640"/>
                <a:gd name="T43" fmla="*/ 0 h 3316"/>
                <a:gd name="T44" fmla="*/ 7938 w 8640"/>
                <a:gd name="T45" fmla="*/ 489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40" h="3316">
                  <a:moveTo>
                    <a:pt x="7938" y="489"/>
                  </a:moveTo>
                  <a:cubicBezTo>
                    <a:pt x="7148" y="1039"/>
                    <a:pt x="6354" y="1586"/>
                    <a:pt x="5523" y="2074"/>
                  </a:cubicBezTo>
                  <a:cubicBezTo>
                    <a:pt x="5108" y="2318"/>
                    <a:pt x="4684" y="2546"/>
                    <a:pt x="4245" y="2744"/>
                  </a:cubicBezTo>
                  <a:cubicBezTo>
                    <a:pt x="3807" y="2941"/>
                    <a:pt x="3353" y="3111"/>
                    <a:pt x="2883" y="3205"/>
                  </a:cubicBezTo>
                  <a:cubicBezTo>
                    <a:pt x="2648" y="3251"/>
                    <a:pt x="2408" y="3278"/>
                    <a:pt x="2169" y="3269"/>
                  </a:cubicBezTo>
                  <a:cubicBezTo>
                    <a:pt x="1931" y="3260"/>
                    <a:pt x="1693" y="3215"/>
                    <a:pt x="1473" y="3123"/>
                  </a:cubicBezTo>
                  <a:cubicBezTo>
                    <a:pt x="1253" y="3032"/>
                    <a:pt x="1054" y="2893"/>
                    <a:pt x="888" y="2721"/>
                  </a:cubicBezTo>
                  <a:cubicBezTo>
                    <a:pt x="722" y="2550"/>
                    <a:pt x="588" y="2349"/>
                    <a:pt x="478" y="2136"/>
                  </a:cubicBezTo>
                  <a:cubicBezTo>
                    <a:pt x="260" y="1708"/>
                    <a:pt x="134" y="1238"/>
                    <a:pt x="49" y="766"/>
                  </a:cubicBezTo>
                  <a:cubicBezTo>
                    <a:pt x="31" y="666"/>
                    <a:pt x="15" y="566"/>
                    <a:pt x="0" y="466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8" y="662"/>
                    <a:pt x="17" y="716"/>
                    <a:pt x="26" y="770"/>
                  </a:cubicBezTo>
                  <a:cubicBezTo>
                    <a:pt x="110" y="1244"/>
                    <a:pt x="232" y="1717"/>
                    <a:pt x="451" y="2150"/>
                  </a:cubicBezTo>
                  <a:cubicBezTo>
                    <a:pt x="560" y="2366"/>
                    <a:pt x="695" y="2570"/>
                    <a:pt x="863" y="2746"/>
                  </a:cubicBezTo>
                  <a:cubicBezTo>
                    <a:pt x="1031" y="2921"/>
                    <a:pt x="1233" y="3065"/>
                    <a:pt x="1458" y="3160"/>
                  </a:cubicBezTo>
                  <a:cubicBezTo>
                    <a:pt x="1682" y="3256"/>
                    <a:pt x="1926" y="3301"/>
                    <a:pt x="2168" y="3308"/>
                  </a:cubicBezTo>
                  <a:cubicBezTo>
                    <a:pt x="2411" y="3316"/>
                    <a:pt x="2653" y="3288"/>
                    <a:pt x="2890" y="3240"/>
                  </a:cubicBezTo>
                  <a:cubicBezTo>
                    <a:pt x="3364" y="3141"/>
                    <a:pt x="3816" y="2964"/>
                    <a:pt x="4253" y="2761"/>
                  </a:cubicBezTo>
                  <a:cubicBezTo>
                    <a:pt x="4689" y="2557"/>
                    <a:pt x="5112" y="2323"/>
                    <a:pt x="5526" y="2079"/>
                  </a:cubicBezTo>
                  <a:cubicBezTo>
                    <a:pt x="6355" y="1587"/>
                    <a:pt x="7156" y="1051"/>
                    <a:pt x="7955" y="514"/>
                  </a:cubicBezTo>
                  <a:cubicBezTo>
                    <a:pt x="8184" y="360"/>
                    <a:pt x="8412" y="206"/>
                    <a:pt x="8640" y="51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406" y="163"/>
                    <a:pt x="8172" y="326"/>
                    <a:pt x="7938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7" name="Freeform 41"/>
            <p:cNvSpPr>
              <a:spLocks/>
            </p:cNvSpPr>
            <p:nvPr/>
          </p:nvSpPr>
          <p:spPr bwMode="auto">
            <a:xfrm>
              <a:off x="48" y="647"/>
              <a:ext cx="5709" cy="2736"/>
            </a:xfrm>
            <a:custGeom>
              <a:avLst/>
              <a:gdLst>
                <a:gd name="T0" fmla="*/ 7916 w 8564"/>
                <a:gd name="T1" fmla="*/ 1138 h 4105"/>
                <a:gd name="T2" fmla="*/ 5532 w 8564"/>
                <a:gd name="T3" fmla="*/ 2800 h 4105"/>
                <a:gd name="T4" fmla="*/ 4263 w 8564"/>
                <a:gd name="T5" fmla="*/ 3506 h 4105"/>
                <a:gd name="T6" fmla="*/ 2900 w 8564"/>
                <a:gd name="T7" fmla="*/ 3992 h 4105"/>
                <a:gd name="T8" fmla="*/ 2183 w 8564"/>
                <a:gd name="T9" fmla="*/ 4053 h 4105"/>
                <a:gd name="T10" fmla="*/ 1489 w 8564"/>
                <a:gd name="T11" fmla="*/ 3883 h 4105"/>
                <a:gd name="T12" fmla="*/ 926 w 8564"/>
                <a:gd name="T13" fmla="*/ 3444 h 4105"/>
                <a:gd name="T14" fmla="*/ 542 w 8564"/>
                <a:gd name="T15" fmla="*/ 2835 h 4105"/>
                <a:gd name="T16" fmla="*/ 144 w 8564"/>
                <a:gd name="T17" fmla="*/ 1445 h 4105"/>
                <a:gd name="T18" fmla="*/ 2 w 8564"/>
                <a:gd name="T19" fmla="*/ 0 h 4105"/>
                <a:gd name="T20" fmla="*/ 0 w 8564"/>
                <a:gd name="T21" fmla="*/ 0 h 4105"/>
                <a:gd name="T22" fmla="*/ 122 w 8564"/>
                <a:gd name="T23" fmla="*/ 1449 h 4105"/>
                <a:gd name="T24" fmla="*/ 514 w 8564"/>
                <a:gd name="T25" fmla="*/ 2848 h 4105"/>
                <a:gd name="T26" fmla="*/ 899 w 8564"/>
                <a:gd name="T27" fmla="*/ 3467 h 4105"/>
                <a:gd name="T28" fmla="*/ 1472 w 8564"/>
                <a:gd name="T29" fmla="*/ 3918 h 4105"/>
                <a:gd name="T30" fmla="*/ 2181 w 8564"/>
                <a:gd name="T31" fmla="*/ 4093 h 4105"/>
                <a:gd name="T32" fmla="*/ 2908 w 8564"/>
                <a:gd name="T33" fmla="*/ 4027 h 4105"/>
                <a:gd name="T34" fmla="*/ 4271 w 8564"/>
                <a:gd name="T35" fmla="*/ 3523 h 4105"/>
                <a:gd name="T36" fmla="*/ 5535 w 8564"/>
                <a:gd name="T37" fmla="*/ 2805 h 4105"/>
                <a:gd name="T38" fmla="*/ 7934 w 8564"/>
                <a:gd name="T39" fmla="*/ 1162 h 4105"/>
                <a:gd name="T40" fmla="*/ 8564 w 8564"/>
                <a:gd name="T41" fmla="*/ 709 h 4105"/>
                <a:gd name="T42" fmla="*/ 8564 w 8564"/>
                <a:gd name="T43" fmla="*/ 657 h 4105"/>
                <a:gd name="T44" fmla="*/ 7916 w 8564"/>
                <a:gd name="T45" fmla="*/ 1138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64" h="4105">
                  <a:moveTo>
                    <a:pt x="7916" y="1138"/>
                  </a:moveTo>
                  <a:cubicBezTo>
                    <a:pt x="7138" y="1714"/>
                    <a:pt x="6355" y="2287"/>
                    <a:pt x="5532" y="2800"/>
                  </a:cubicBezTo>
                  <a:cubicBezTo>
                    <a:pt x="5121" y="3056"/>
                    <a:pt x="4700" y="3297"/>
                    <a:pt x="4263" y="3506"/>
                  </a:cubicBezTo>
                  <a:cubicBezTo>
                    <a:pt x="3827" y="3715"/>
                    <a:pt x="3373" y="3895"/>
                    <a:pt x="2900" y="3992"/>
                  </a:cubicBezTo>
                  <a:cubicBezTo>
                    <a:pt x="2664" y="4040"/>
                    <a:pt x="2423" y="4067"/>
                    <a:pt x="2183" y="4053"/>
                  </a:cubicBezTo>
                  <a:cubicBezTo>
                    <a:pt x="1943" y="4041"/>
                    <a:pt x="1705" y="3986"/>
                    <a:pt x="1489" y="3883"/>
                  </a:cubicBezTo>
                  <a:cubicBezTo>
                    <a:pt x="1273" y="3780"/>
                    <a:pt x="1082" y="3626"/>
                    <a:pt x="926" y="3444"/>
                  </a:cubicBezTo>
                  <a:cubicBezTo>
                    <a:pt x="769" y="3262"/>
                    <a:pt x="643" y="3054"/>
                    <a:pt x="542" y="2835"/>
                  </a:cubicBezTo>
                  <a:cubicBezTo>
                    <a:pt x="339" y="2397"/>
                    <a:pt x="223" y="1922"/>
                    <a:pt x="144" y="1445"/>
                  </a:cubicBezTo>
                  <a:cubicBezTo>
                    <a:pt x="66" y="968"/>
                    <a:pt x="22" y="484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85"/>
                    <a:pt x="46" y="970"/>
                    <a:pt x="122" y="1449"/>
                  </a:cubicBezTo>
                  <a:cubicBezTo>
                    <a:pt x="199" y="1927"/>
                    <a:pt x="312" y="2404"/>
                    <a:pt x="514" y="2848"/>
                  </a:cubicBezTo>
                  <a:cubicBezTo>
                    <a:pt x="615" y="3069"/>
                    <a:pt x="740" y="3281"/>
                    <a:pt x="899" y="3467"/>
                  </a:cubicBezTo>
                  <a:cubicBezTo>
                    <a:pt x="1057" y="3653"/>
                    <a:pt x="1251" y="3811"/>
                    <a:pt x="1472" y="3918"/>
                  </a:cubicBezTo>
                  <a:cubicBezTo>
                    <a:pt x="1693" y="4027"/>
                    <a:pt x="1937" y="4081"/>
                    <a:pt x="2181" y="4093"/>
                  </a:cubicBezTo>
                  <a:cubicBezTo>
                    <a:pt x="2425" y="4105"/>
                    <a:pt x="2670" y="4077"/>
                    <a:pt x="2908" y="4027"/>
                  </a:cubicBezTo>
                  <a:cubicBezTo>
                    <a:pt x="3384" y="3924"/>
                    <a:pt x="3836" y="3736"/>
                    <a:pt x="4271" y="3523"/>
                  </a:cubicBezTo>
                  <a:cubicBezTo>
                    <a:pt x="4706" y="3307"/>
                    <a:pt x="5124" y="3062"/>
                    <a:pt x="5535" y="2805"/>
                  </a:cubicBezTo>
                  <a:cubicBezTo>
                    <a:pt x="6355" y="2288"/>
                    <a:pt x="7146" y="1726"/>
                    <a:pt x="7934" y="1162"/>
                  </a:cubicBezTo>
                  <a:cubicBezTo>
                    <a:pt x="8144" y="1011"/>
                    <a:pt x="8354" y="860"/>
                    <a:pt x="8564" y="709"/>
                  </a:cubicBezTo>
                  <a:cubicBezTo>
                    <a:pt x="8564" y="657"/>
                    <a:pt x="8564" y="657"/>
                    <a:pt x="8564" y="657"/>
                  </a:cubicBezTo>
                  <a:cubicBezTo>
                    <a:pt x="8348" y="817"/>
                    <a:pt x="8132" y="978"/>
                    <a:pt x="7916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8" name="Freeform 42"/>
            <p:cNvSpPr>
              <a:spLocks/>
            </p:cNvSpPr>
            <p:nvPr/>
          </p:nvSpPr>
          <p:spPr bwMode="auto">
            <a:xfrm>
              <a:off x="170" y="669"/>
              <a:ext cx="5587" cy="2816"/>
            </a:xfrm>
            <a:custGeom>
              <a:avLst/>
              <a:gdLst>
                <a:gd name="T0" fmla="*/ 7790 w 8380"/>
                <a:gd name="T1" fmla="*/ 1117 h 4225"/>
                <a:gd name="T2" fmla="*/ 5436 w 8380"/>
                <a:gd name="T3" fmla="*/ 2856 h 4225"/>
                <a:gd name="T4" fmla="*/ 4176 w 8380"/>
                <a:gd name="T5" fmla="*/ 3599 h 4225"/>
                <a:gd name="T6" fmla="*/ 2813 w 8380"/>
                <a:gd name="T7" fmla="*/ 4111 h 4225"/>
                <a:gd name="T8" fmla="*/ 2091 w 8380"/>
                <a:gd name="T9" fmla="*/ 4168 h 4225"/>
                <a:gd name="T10" fmla="*/ 1401 w 8380"/>
                <a:gd name="T11" fmla="*/ 3970 h 4225"/>
                <a:gd name="T12" fmla="*/ 860 w 8380"/>
                <a:gd name="T13" fmla="*/ 3496 h 4225"/>
                <a:gd name="T14" fmla="*/ 501 w 8380"/>
                <a:gd name="T15" fmla="*/ 2866 h 4225"/>
                <a:gd name="T16" fmla="*/ 132 w 8380"/>
                <a:gd name="T17" fmla="*/ 1456 h 4225"/>
                <a:gd name="T18" fmla="*/ 1 w 8380"/>
                <a:gd name="T19" fmla="*/ 0 h 4225"/>
                <a:gd name="T20" fmla="*/ 0 w 8380"/>
                <a:gd name="T21" fmla="*/ 0 h 4225"/>
                <a:gd name="T22" fmla="*/ 110 w 8380"/>
                <a:gd name="T23" fmla="*/ 1460 h 4225"/>
                <a:gd name="T24" fmla="*/ 473 w 8380"/>
                <a:gd name="T25" fmla="*/ 2878 h 4225"/>
                <a:gd name="T26" fmla="*/ 832 w 8380"/>
                <a:gd name="T27" fmla="*/ 3518 h 4225"/>
                <a:gd name="T28" fmla="*/ 1382 w 8380"/>
                <a:gd name="T29" fmla="*/ 4005 h 4225"/>
                <a:gd name="T30" fmla="*/ 2088 w 8380"/>
                <a:gd name="T31" fmla="*/ 4208 h 4225"/>
                <a:gd name="T32" fmla="*/ 2820 w 8380"/>
                <a:gd name="T33" fmla="*/ 4146 h 4225"/>
                <a:gd name="T34" fmla="*/ 4185 w 8380"/>
                <a:gd name="T35" fmla="*/ 3616 h 4225"/>
                <a:gd name="T36" fmla="*/ 5439 w 8380"/>
                <a:gd name="T37" fmla="*/ 2862 h 4225"/>
                <a:gd name="T38" fmla="*/ 7808 w 8380"/>
                <a:gd name="T39" fmla="*/ 1140 h 4225"/>
                <a:gd name="T40" fmla="*/ 8380 w 8380"/>
                <a:gd name="T41" fmla="*/ 703 h 4225"/>
                <a:gd name="T42" fmla="*/ 8380 w 8380"/>
                <a:gd name="T43" fmla="*/ 651 h 4225"/>
                <a:gd name="T44" fmla="*/ 7790 w 8380"/>
                <a:gd name="T45" fmla="*/ 1117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80" h="4225">
                  <a:moveTo>
                    <a:pt x="7790" y="1117"/>
                  </a:moveTo>
                  <a:cubicBezTo>
                    <a:pt x="7023" y="1720"/>
                    <a:pt x="6251" y="2319"/>
                    <a:pt x="5436" y="2856"/>
                  </a:cubicBezTo>
                  <a:cubicBezTo>
                    <a:pt x="5029" y="3125"/>
                    <a:pt x="4611" y="3379"/>
                    <a:pt x="4176" y="3599"/>
                  </a:cubicBezTo>
                  <a:cubicBezTo>
                    <a:pt x="3742" y="3819"/>
                    <a:pt x="3289" y="4010"/>
                    <a:pt x="2813" y="4111"/>
                  </a:cubicBezTo>
                  <a:cubicBezTo>
                    <a:pt x="2576" y="4161"/>
                    <a:pt x="2332" y="4186"/>
                    <a:pt x="2091" y="4168"/>
                  </a:cubicBezTo>
                  <a:cubicBezTo>
                    <a:pt x="1850" y="4151"/>
                    <a:pt x="1613" y="4086"/>
                    <a:pt x="1401" y="3970"/>
                  </a:cubicBezTo>
                  <a:cubicBezTo>
                    <a:pt x="1189" y="3854"/>
                    <a:pt x="1008" y="3688"/>
                    <a:pt x="860" y="3496"/>
                  </a:cubicBezTo>
                  <a:cubicBezTo>
                    <a:pt x="712" y="3305"/>
                    <a:pt x="596" y="3089"/>
                    <a:pt x="501" y="2866"/>
                  </a:cubicBezTo>
                  <a:cubicBezTo>
                    <a:pt x="313" y="2417"/>
                    <a:pt x="206" y="1937"/>
                    <a:pt x="132" y="1456"/>
                  </a:cubicBezTo>
                  <a:cubicBezTo>
                    <a:pt x="60" y="974"/>
                    <a:pt x="20" y="487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488"/>
                    <a:pt x="40" y="976"/>
                    <a:pt x="110" y="1460"/>
                  </a:cubicBezTo>
                  <a:cubicBezTo>
                    <a:pt x="181" y="1942"/>
                    <a:pt x="286" y="2424"/>
                    <a:pt x="473" y="2878"/>
                  </a:cubicBezTo>
                  <a:cubicBezTo>
                    <a:pt x="567" y="3104"/>
                    <a:pt x="683" y="3322"/>
                    <a:pt x="832" y="3518"/>
                  </a:cubicBezTo>
                  <a:cubicBezTo>
                    <a:pt x="981" y="3713"/>
                    <a:pt x="1165" y="3885"/>
                    <a:pt x="1382" y="4005"/>
                  </a:cubicBezTo>
                  <a:cubicBezTo>
                    <a:pt x="1598" y="4126"/>
                    <a:pt x="1843" y="4191"/>
                    <a:pt x="2088" y="4208"/>
                  </a:cubicBezTo>
                  <a:cubicBezTo>
                    <a:pt x="2334" y="4225"/>
                    <a:pt x="2581" y="4198"/>
                    <a:pt x="2820" y="4146"/>
                  </a:cubicBezTo>
                  <a:cubicBezTo>
                    <a:pt x="3300" y="4039"/>
                    <a:pt x="3752" y="3840"/>
                    <a:pt x="4185" y="3616"/>
                  </a:cubicBezTo>
                  <a:cubicBezTo>
                    <a:pt x="4617" y="3389"/>
                    <a:pt x="5033" y="3131"/>
                    <a:pt x="5439" y="2862"/>
                  </a:cubicBezTo>
                  <a:cubicBezTo>
                    <a:pt x="6251" y="2319"/>
                    <a:pt x="7031" y="1731"/>
                    <a:pt x="7808" y="1140"/>
                  </a:cubicBezTo>
                  <a:cubicBezTo>
                    <a:pt x="7999" y="995"/>
                    <a:pt x="8190" y="849"/>
                    <a:pt x="8380" y="703"/>
                  </a:cubicBezTo>
                  <a:cubicBezTo>
                    <a:pt x="8380" y="651"/>
                    <a:pt x="8380" y="651"/>
                    <a:pt x="8380" y="651"/>
                  </a:cubicBezTo>
                  <a:cubicBezTo>
                    <a:pt x="8183" y="806"/>
                    <a:pt x="7987" y="962"/>
                    <a:pt x="7790" y="1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292" y="690"/>
              <a:ext cx="5465" cy="2897"/>
            </a:xfrm>
            <a:custGeom>
              <a:avLst/>
              <a:gdLst>
                <a:gd name="T0" fmla="*/ 7666 w 8197"/>
                <a:gd name="T1" fmla="*/ 1096 h 4346"/>
                <a:gd name="T2" fmla="*/ 5344 w 8197"/>
                <a:gd name="T3" fmla="*/ 2913 h 4346"/>
                <a:gd name="T4" fmla="*/ 4094 w 8197"/>
                <a:gd name="T5" fmla="*/ 3693 h 4346"/>
                <a:gd name="T6" fmla="*/ 2730 w 8197"/>
                <a:gd name="T7" fmla="*/ 4231 h 4346"/>
                <a:gd name="T8" fmla="*/ 2003 w 8197"/>
                <a:gd name="T9" fmla="*/ 4284 h 4346"/>
                <a:gd name="T10" fmla="*/ 1318 w 8197"/>
                <a:gd name="T11" fmla="*/ 4055 h 4346"/>
                <a:gd name="T12" fmla="*/ 801 w 8197"/>
                <a:gd name="T13" fmla="*/ 3548 h 4346"/>
                <a:gd name="T14" fmla="*/ 465 w 8197"/>
                <a:gd name="T15" fmla="*/ 2897 h 4346"/>
                <a:gd name="T16" fmla="*/ 123 w 8197"/>
                <a:gd name="T17" fmla="*/ 1469 h 4346"/>
                <a:gd name="T18" fmla="*/ 1 w 8197"/>
                <a:gd name="T19" fmla="*/ 0 h 4346"/>
                <a:gd name="T20" fmla="*/ 0 w 8197"/>
                <a:gd name="T21" fmla="*/ 0 h 4346"/>
                <a:gd name="T22" fmla="*/ 100 w 8197"/>
                <a:gd name="T23" fmla="*/ 1472 h 4346"/>
                <a:gd name="T24" fmla="*/ 436 w 8197"/>
                <a:gd name="T25" fmla="*/ 2908 h 4346"/>
                <a:gd name="T26" fmla="*/ 772 w 8197"/>
                <a:gd name="T27" fmla="*/ 3568 h 4346"/>
                <a:gd name="T28" fmla="*/ 1297 w 8197"/>
                <a:gd name="T29" fmla="*/ 4089 h 4346"/>
                <a:gd name="T30" fmla="*/ 1999 w 8197"/>
                <a:gd name="T31" fmla="*/ 4323 h 4346"/>
                <a:gd name="T32" fmla="*/ 2737 w 8197"/>
                <a:gd name="T33" fmla="*/ 4266 h 4346"/>
                <a:gd name="T34" fmla="*/ 4103 w 8197"/>
                <a:gd name="T35" fmla="*/ 3709 h 4346"/>
                <a:gd name="T36" fmla="*/ 5348 w 8197"/>
                <a:gd name="T37" fmla="*/ 2918 h 4346"/>
                <a:gd name="T38" fmla="*/ 7685 w 8197"/>
                <a:gd name="T39" fmla="*/ 1119 h 4346"/>
                <a:gd name="T40" fmla="*/ 8197 w 8197"/>
                <a:gd name="T41" fmla="*/ 704 h 4346"/>
                <a:gd name="T42" fmla="*/ 8197 w 8197"/>
                <a:gd name="T43" fmla="*/ 652 h 4346"/>
                <a:gd name="T44" fmla="*/ 7666 w 8197"/>
                <a:gd name="T45" fmla="*/ 1096 h 4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97" h="4346">
                  <a:moveTo>
                    <a:pt x="7666" y="1096"/>
                  </a:moveTo>
                  <a:cubicBezTo>
                    <a:pt x="6911" y="1725"/>
                    <a:pt x="6150" y="2350"/>
                    <a:pt x="5344" y="2913"/>
                  </a:cubicBezTo>
                  <a:cubicBezTo>
                    <a:pt x="4941" y="3195"/>
                    <a:pt x="4527" y="3461"/>
                    <a:pt x="4094" y="3693"/>
                  </a:cubicBezTo>
                  <a:cubicBezTo>
                    <a:pt x="3661" y="3923"/>
                    <a:pt x="3208" y="4126"/>
                    <a:pt x="2730" y="4231"/>
                  </a:cubicBezTo>
                  <a:cubicBezTo>
                    <a:pt x="2491" y="4282"/>
                    <a:pt x="2245" y="4307"/>
                    <a:pt x="2003" y="4284"/>
                  </a:cubicBezTo>
                  <a:cubicBezTo>
                    <a:pt x="1761" y="4260"/>
                    <a:pt x="1524" y="4184"/>
                    <a:pt x="1318" y="4055"/>
                  </a:cubicBezTo>
                  <a:cubicBezTo>
                    <a:pt x="1112" y="3927"/>
                    <a:pt x="940" y="3748"/>
                    <a:pt x="801" y="3548"/>
                  </a:cubicBezTo>
                  <a:cubicBezTo>
                    <a:pt x="662" y="3347"/>
                    <a:pt x="553" y="3126"/>
                    <a:pt x="465" y="2897"/>
                  </a:cubicBezTo>
                  <a:cubicBezTo>
                    <a:pt x="290" y="2439"/>
                    <a:pt x="191" y="1955"/>
                    <a:pt x="123" y="1469"/>
                  </a:cubicBezTo>
                  <a:cubicBezTo>
                    <a:pt x="56" y="982"/>
                    <a:pt x="18" y="49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92"/>
                    <a:pt x="36" y="984"/>
                    <a:pt x="100" y="1472"/>
                  </a:cubicBezTo>
                  <a:cubicBezTo>
                    <a:pt x="166" y="1959"/>
                    <a:pt x="263" y="2446"/>
                    <a:pt x="436" y="2908"/>
                  </a:cubicBezTo>
                  <a:cubicBezTo>
                    <a:pt x="524" y="3139"/>
                    <a:pt x="632" y="3363"/>
                    <a:pt x="772" y="3568"/>
                  </a:cubicBezTo>
                  <a:cubicBezTo>
                    <a:pt x="911" y="3772"/>
                    <a:pt x="1086" y="3956"/>
                    <a:pt x="1297" y="4089"/>
                  </a:cubicBezTo>
                  <a:cubicBezTo>
                    <a:pt x="1507" y="4224"/>
                    <a:pt x="1752" y="4301"/>
                    <a:pt x="1999" y="4323"/>
                  </a:cubicBezTo>
                  <a:cubicBezTo>
                    <a:pt x="2247" y="4346"/>
                    <a:pt x="2496" y="4319"/>
                    <a:pt x="2737" y="4266"/>
                  </a:cubicBezTo>
                  <a:cubicBezTo>
                    <a:pt x="3220" y="4155"/>
                    <a:pt x="3672" y="3945"/>
                    <a:pt x="4103" y="3709"/>
                  </a:cubicBezTo>
                  <a:cubicBezTo>
                    <a:pt x="4533" y="3471"/>
                    <a:pt x="4945" y="3200"/>
                    <a:pt x="5348" y="2918"/>
                  </a:cubicBezTo>
                  <a:cubicBezTo>
                    <a:pt x="6151" y="2350"/>
                    <a:pt x="6920" y="1736"/>
                    <a:pt x="7685" y="1119"/>
                  </a:cubicBezTo>
                  <a:cubicBezTo>
                    <a:pt x="7856" y="981"/>
                    <a:pt x="8027" y="843"/>
                    <a:pt x="8197" y="704"/>
                  </a:cubicBezTo>
                  <a:cubicBezTo>
                    <a:pt x="8197" y="652"/>
                    <a:pt x="8197" y="652"/>
                    <a:pt x="8197" y="652"/>
                  </a:cubicBezTo>
                  <a:cubicBezTo>
                    <a:pt x="8020" y="800"/>
                    <a:pt x="7843" y="948"/>
                    <a:pt x="7666" y="10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44"/>
            <p:cNvSpPr>
              <a:spLocks/>
            </p:cNvSpPr>
            <p:nvPr/>
          </p:nvSpPr>
          <p:spPr bwMode="auto">
            <a:xfrm>
              <a:off x="414" y="712"/>
              <a:ext cx="5343" cy="2977"/>
            </a:xfrm>
            <a:custGeom>
              <a:avLst/>
              <a:gdLst>
                <a:gd name="T0" fmla="*/ 7546 w 8014"/>
                <a:gd name="T1" fmla="*/ 1073 h 4466"/>
                <a:gd name="T2" fmla="*/ 5255 w 8014"/>
                <a:gd name="T3" fmla="*/ 2968 h 4466"/>
                <a:gd name="T4" fmla="*/ 4014 w 8014"/>
                <a:gd name="T5" fmla="*/ 3785 h 4466"/>
                <a:gd name="T6" fmla="*/ 2649 w 8014"/>
                <a:gd name="T7" fmla="*/ 4350 h 4466"/>
                <a:gd name="T8" fmla="*/ 1917 w 8014"/>
                <a:gd name="T9" fmla="*/ 4397 h 4466"/>
                <a:gd name="T10" fmla="*/ 1239 w 8014"/>
                <a:gd name="T11" fmla="*/ 4137 h 4466"/>
                <a:gd name="T12" fmla="*/ 746 w 8014"/>
                <a:gd name="T13" fmla="*/ 3597 h 4466"/>
                <a:gd name="T14" fmla="*/ 433 w 8014"/>
                <a:gd name="T15" fmla="*/ 2928 h 4466"/>
                <a:gd name="T16" fmla="*/ 114 w 8014"/>
                <a:gd name="T17" fmla="*/ 1481 h 4466"/>
                <a:gd name="T18" fmla="*/ 2 w 8014"/>
                <a:gd name="T19" fmla="*/ 0 h 4466"/>
                <a:gd name="T20" fmla="*/ 0 w 8014"/>
                <a:gd name="T21" fmla="*/ 0 h 4466"/>
                <a:gd name="T22" fmla="*/ 91 w 8014"/>
                <a:gd name="T23" fmla="*/ 1484 h 4466"/>
                <a:gd name="T24" fmla="*/ 403 w 8014"/>
                <a:gd name="T25" fmla="*/ 2938 h 4466"/>
                <a:gd name="T26" fmla="*/ 716 w 8014"/>
                <a:gd name="T27" fmla="*/ 3615 h 4466"/>
                <a:gd name="T28" fmla="*/ 1216 w 8014"/>
                <a:gd name="T29" fmla="*/ 4169 h 4466"/>
                <a:gd name="T30" fmla="*/ 1912 w 8014"/>
                <a:gd name="T31" fmla="*/ 4436 h 4466"/>
                <a:gd name="T32" fmla="*/ 2657 w 8014"/>
                <a:gd name="T33" fmla="*/ 4385 h 4466"/>
                <a:gd name="T34" fmla="*/ 4023 w 8014"/>
                <a:gd name="T35" fmla="*/ 3801 h 4466"/>
                <a:gd name="T36" fmla="*/ 5259 w 8014"/>
                <a:gd name="T37" fmla="*/ 2973 h 4466"/>
                <a:gd name="T38" fmla="*/ 7566 w 8014"/>
                <a:gd name="T39" fmla="*/ 1096 h 4466"/>
                <a:gd name="T40" fmla="*/ 8014 w 8014"/>
                <a:gd name="T41" fmla="*/ 711 h 4466"/>
                <a:gd name="T42" fmla="*/ 8014 w 8014"/>
                <a:gd name="T43" fmla="*/ 659 h 4466"/>
                <a:gd name="T44" fmla="*/ 7546 w 8014"/>
                <a:gd name="T45" fmla="*/ 1073 h 4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14" h="4466">
                  <a:moveTo>
                    <a:pt x="7546" y="1073"/>
                  </a:moveTo>
                  <a:cubicBezTo>
                    <a:pt x="6803" y="1729"/>
                    <a:pt x="6053" y="2379"/>
                    <a:pt x="5255" y="2968"/>
                  </a:cubicBezTo>
                  <a:cubicBezTo>
                    <a:pt x="4856" y="3262"/>
                    <a:pt x="4445" y="3541"/>
                    <a:pt x="4014" y="3785"/>
                  </a:cubicBezTo>
                  <a:cubicBezTo>
                    <a:pt x="3584" y="4027"/>
                    <a:pt x="3131" y="4241"/>
                    <a:pt x="2649" y="4350"/>
                  </a:cubicBezTo>
                  <a:cubicBezTo>
                    <a:pt x="2409" y="4403"/>
                    <a:pt x="2161" y="4427"/>
                    <a:pt x="1917" y="4397"/>
                  </a:cubicBezTo>
                  <a:cubicBezTo>
                    <a:pt x="1674" y="4367"/>
                    <a:pt x="1439" y="4279"/>
                    <a:pt x="1239" y="4137"/>
                  </a:cubicBezTo>
                  <a:cubicBezTo>
                    <a:pt x="1039" y="3995"/>
                    <a:pt x="877" y="3805"/>
                    <a:pt x="746" y="3597"/>
                  </a:cubicBezTo>
                  <a:cubicBezTo>
                    <a:pt x="615" y="3388"/>
                    <a:pt x="515" y="3161"/>
                    <a:pt x="433" y="2928"/>
                  </a:cubicBezTo>
                  <a:cubicBezTo>
                    <a:pt x="270" y="2461"/>
                    <a:pt x="177" y="1972"/>
                    <a:pt x="114" y="1481"/>
                  </a:cubicBezTo>
                  <a:cubicBezTo>
                    <a:pt x="52" y="990"/>
                    <a:pt x="17" y="49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95"/>
                    <a:pt x="32" y="991"/>
                    <a:pt x="91" y="1484"/>
                  </a:cubicBezTo>
                  <a:cubicBezTo>
                    <a:pt x="152" y="1976"/>
                    <a:pt x="242" y="2467"/>
                    <a:pt x="403" y="2938"/>
                  </a:cubicBezTo>
                  <a:cubicBezTo>
                    <a:pt x="485" y="3173"/>
                    <a:pt x="585" y="3403"/>
                    <a:pt x="716" y="3615"/>
                  </a:cubicBezTo>
                  <a:cubicBezTo>
                    <a:pt x="847" y="3827"/>
                    <a:pt x="1012" y="4022"/>
                    <a:pt x="1216" y="4169"/>
                  </a:cubicBezTo>
                  <a:cubicBezTo>
                    <a:pt x="1420" y="4317"/>
                    <a:pt x="1663" y="4407"/>
                    <a:pt x="1912" y="4436"/>
                  </a:cubicBezTo>
                  <a:cubicBezTo>
                    <a:pt x="2162" y="4466"/>
                    <a:pt x="2414" y="4440"/>
                    <a:pt x="2657" y="4385"/>
                  </a:cubicBezTo>
                  <a:cubicBezTo>
                    <a:pt x="3143" y="4270"/>
                    <a:pt x="3595" y="4048"/>
                    <a:pt x="4023" y="3801"/>
                  </a:cubicBezTo>
                  <a:cubicBezTo>
                    <a:pt x="4452" y="3551"/>
                    <a:pt x="4860" y="3267"/>
                    <a:pt x="5259" y="2973"/>
                  </a:cubicBezTo>
                  <a:cubicBezTo>
                    <a:pt x="6053" y="2379"/>
                    <a:pt x="6812" y="1740"/>
                    <a:pt x="7566" y="1096"/>
                  </a:cubicBezTo>
                  <a:cubicBezTo>
                    <a:pt x="7715" y="968"/>
                    <a:pt x="7865" y="839"/>
                    <a:pt x="8014" y="711"/>
                  </a:cubicBezTo>
                  <a:cubicBezTo>
                    <a:pt x="8014" y="659"/>
                    <a:pt x="8014" y="659"/>
                    <a:pt x="8014" y="659"/>
                  </a:cubicBezTo>
                  <a:cubicBezTo>
                    <a:pt x="7858" y="797"/>
                    <a:pt x="7702" y="935"/>
                    <a:pt x="7546" y="10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537" y="733"/>
              <a:ext cx="5220" cy="3058"/>
            </a:xfrm>
            <a:custGeom>
              <a:avLst/>
              <a:gdLst>
                <a:gd name="T0" fmla="*/ 7427 w 7830"/>
                <a:gd name="T1" fmla="*/ 1051 h 4587"/>
                <a:gd name="T2" fmla="*/ 5167 w 7830"/>
                <a:gd name="T3" fmla="*/ 3022 h 4587"/>
                <a:gd name="T4" fmla="*/ 3937 w 7830"/>
                <a:gd name="T5" fmla="*/ 3877 h 4587"/>
                <a:gd name="T6" fmla="*/ 2570 w 7830"/>
                <a:gd name="T7" fmla="*/ 4470 h 4587"/>
                <a:gd name="T8" fmla="*/ 1833 w 7830"/>
                <a:gd name="T9" fmla="*/ 4510 h 4587"/>
                <a:gd name="T10" fmla="*/ 1164 w 7830"/>
                <a:gd name="T11" fmla="*/ 4216 h 4587"/>
                <a:gd name="T12" fmla="*/ 695 w 7830"/>
                <a:gd name="T13" fmla="*/ 3646 h 4587"/>
                <a:gd name="T14" fmla="*/ 402 w 7830"/>
                <a:gd name="T15" fmla="*/ 2961 h 4587"/>
                <a:gd name="T16" fmla="*/ 105 w 7830"/>
                <a:gd name="T17" fmla="*/ 1496 h 4587"/>
                <a:gd name="T18" fmla="*/ 1 w 7830"/>
                <a:gd name="T19" fmla="*/ 0 h 4587"/>
                <a:gd name="T20" fmla="*/ 0 w 7830"/>
                <a:gd name="T21" fmla="*/ 0 h 4587"/>
                <a:gd name="T22" fmla="*/ 82 w 7830"/>
                <a:gd name="T23" fmla="*/ 1498 h 4587"/>
                <a:gd name="T24" fmla="*/ 372 w 7830"/>
                <a:gd name="T25" fmla="*/ 2970 h 4587"/>
                <a:gd name="T26" fmla="*/ 664 w 7830"/>
                <a:gd name="T27" fmla="*/ 3663 h 4587"/>
                <a:gd name="T28" fmla="*/ 1139 w 7830"/>
                <a:gd name="T29" fmla="*/ 4247 h 4587"/>
                <a:gd name="T30" fmla="*/ 1827 w 7830"/>
                <a:gd name="T31" fmla="*/ 4549 h 4587"/>
                <a:gd name="T32" fmla="*/ 2579 w 7830"/>
                <a:gd name="T33" fmla="*/ 4505 h 4587"/>
                <a:gd name="T34" fmla="*/ 3286 w 7830"/>
                <a:gd name="T35" fmla="*/ 4251 h 4587"/>
                <a:gd name="T36" fmla="*/ 3946 w 7830"/>
                <a:gd name="T37" fmla="*/ 3893 h 4587"/>
                <a:gd name="T38" fmla="*/ 5171 w 7830"/>
                <a:gd name="T39" fmla="*/ 3027 h 4587"/>
                <a:gd name="T40" fmla="*/ 7447 w 7830"/>
                <a:gd name="T41" fmla="*/ 1073 h 4587"/>
                <a:gd name="T42" fmla="*/ 7830 w 7830"/>
                <a:gd name="T43" fmla="*/ 725 h 4587"/>
                <a:gd name="T44" fmla="*/ 7830 w 7830"/>
                <a:gd name="T45" fmla="*/ 673 h 4587"/>
                <a:gd name="T46" fmla="*/ 7427 w 7830"/>
                <a:gd name="T47" fmla="*/ 1051 h 4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30" h="4587">
                  <a:moveTo>
                    <a:pt x="7427" y="1051"/>
                  </a:moveTo>
                  <a:cubicBezTo>
                    <a:pt x="6695" y="1732"/>
                    <a:pt x="5957" y="2408"/>
                    <a:pt x="5167" y="3022"/>
                  </a:cubicBezTo>
                  <a:cubicBezTo>
                    <a:pt x="4773" y="3329"/>
                    <a:pt x="4366" y="3621"/>
                    <a:pt x="3937" y="3877"/>
                  </a:cubicBezTo>
                  <a:cubicBezTo>
                    <a:pt x="3508" y="4131"/>
                    <a:pt x="3056" y="4357"/>
                    <a:pt x="2570" y="4470"/>
                  </a:cubicBezTo>
                  <a:cubicBezTo>
                    <a:pt x="2329" y="4525"/>
                    <a:pt x="2078" y="4548"/>
                    <a:pt x="1833" y="4510"/>
                  </a:cubicBezTo>
                  <a:cubicBezTo>
                    <a:pt x="1589" y="4474"/>
                    <a:pt x="1356" y="4371"/>
                    <a:pt x="1164" y="4216"/>
                  </a:cubicBezTo>
                  <a:cubicBezTo>
                    <a:pt x="971" y="4062"/>
                    <a:pt x="818" y="3861"/>
                    <a:pt x="695" y="3646"/>
                  </a:cubicBezTo>
                  <a:cubicBezTo>
                    <a:pt x="572" y="3430"/>
                    <a:pt x="479" y="3198"/>
                    <a:pt x="402" y="2961"/>
                  </a:cubicBezTo>
                  <a:cubicBezTo>
                    <a:pt x="250" y="2486"/>
                    <a:pt x="163" y="1991"/>
                    <a:pt x="105" y="1496"/>
                  </a:cubicBezTo>
                  <a:cubicBezTo>
                    <a:pt x="47" y="999"/>
                    <a:pt x="15" y="50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00"/>
                    <a:pt x="27" y="1001"/>
                    <a:pt x="82" y="1498"/>
                  </a:cubicBezTo>
                  <a:cubicBezTo>
                    <a:pt x="138" y="1995"/>
                    <a:pt x="222" y="2491"/>
                    <a:pt x="372" y="2970"/>
                  </a:cubicBezTo>
                  <a:cubicBezTo>
                    <a:pt x="448" y="3209"/>
                    <a:pt x="541" y="3444"/>
                    <a:pt x="664" y="3663"/>
                  </a:cubicBezTo>
                  <a:cubicBezTo>
                    <a:pt x="787" y="3882"/>
                    <a:pt x="942" y="4087"/>
                    <a:pt x="1139" y="4247"/>
                  </a:cubicBezTo>
                  <a:cubicBezTo>
                    <a:pt x="1335" y="4408"/>
                    <a:pt x="1576" y="4513"/>
                    <a:pt x="1827" y="4549"/>
                  </a:cubicBezTo>
                  <a:cubicBezTo>
                    <a:pt x="2078" y="4587"/>
                    <a:pt x="2334" y="4562"/>
                    <a:pt x="2579" y="4505"/>
                  </a:cubicBezTo>
                  <a:cubicBezTo>
                    <a:pt x="2824" y="4447"/>
                    <a:pt x="3059" y="4356"/>
                    <a:pt x="3286" y="4251"/>
                  </a:cubicBezTo>
                  <a:cubicBezTo>
                    <a:pt x="3514" y="4145"/>
                    <a:pt x="3733" y="4023"/>
                    <a:pt x="3946" y="3893"/>
                  </a:cubicBezTo>
                  <a:cubicBezTo>
                    <a:pt x="4373" y="3630"/>
                    <a:pt x="4777" y="3334"/>
                    <a:pt x="5171" y="3027"/>
                  </a:cubicBezTo>
                  <a:cubicBezTo>
                    <a:pt x="5957" y="2408"/>
                    <a:pt x="6705" y="1743"/>
                    <a:pt x="7447" y="1073"/>
                  </a:cubicBezTo>
                  <a:cubicBezTo>
                    <a:pt x="7575" y="957"/>
                    <a:pt x="7703" y="841"/>
                    <a:pt x="7830" y="725"/>
                  </a:cubicBezTo>
                  <a:cubicBezTo>
                    <a:pt x="7830" y="673"/>
                    <a:pt x="7830" y="673"/>
                    <a:pt x="7830" y="673"/>
                  </a:cubicBezTo>
                  <a:cubicBezTo>
                    <a:pt x="7696" y="799"/>
                    <a:pt x="7561" y="925"/>
                    <a:pt x="7427" y="10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46"/>
            <p:cNvSpPr>
              <a:spLocks/>
            </p:cNvSpPr>
            <p:nvPr/>
          </p:nvSpPr>
          <p:spPr bwMode="auto">
            <a:xfrm>
              <a:off x="659" y="755"/>
              <a:ext cx="5098" cy="3138"/>
            </a:xfrm>
            <a:custGeom>
              <a:avLst/>
              <a:gdLst>
                <a:gd name="T0" fmla="*/ 7311 w 7647"/>
                <a:gd name="T1" fmla="*/ 1026 h 4706"/>
                <a:gd name="T2" fmla="*/ 5083 w 7647"/>
                <a:gd name="T3" fmla="*/ 3074 h 4706"/>
                <a:gd name="T4" fmla="*/ 3863 w 7647"/>
                <a:gd name="T5" fmla="*/ 3967 h 4706"/>
                <a:gd name="T6" fmla="*/ 3203 w 7647"/>
                <a:gd name="T7" fmla="*/ 4334 h 4706"/>
                <a:gd name="T8" fmla="*/ 2496 w 7647"/>
                <a:gd name="T9" fmla="*/ 4589 h 4706"/>
                <a:gd name="T10" fmla="*/ 1753 w 7647"/>
                <a:gd name="T11" fmla="*/ 4622 h 4706"/>
                <a:gd name="T12" fmla="*/ 1094 w 7647"/>
                <a:gd name="T13" fmla="*/ 4293 h 4706"/>
                <a:gd name="T14" fmla="*/ 649 w 7647"/>
                <a:gd name="T15" fmla="*/ 3694 h 4706"/>
                <a:gd name="T16" fmla="*/ 375 w 7647"/>
                <a:gd name="T17" fmla="*/ 2993 h 4706"/>
                <a:gd name="T18" fmla="*/ 97 w 7647"/>
                <a:gd name="T19" fmla="*/ 1510 h 4706"/>
                <a:gd name="T20" fmla="*/ 2 w 7647"/>
                <a:gd name="T21" fmla="*/ 0 h 4706"/>
                <a:gd name="T22" fmla="*/ 0 w 7647"/>
                <a:gd name="T23" fmla="*/ 0 h 4706"/>
                <a:gd name="T24" fmla="*/ 75 w 7647"/>
                <a:gd name="T25" fmla="*/ 1512 h 4706"/>
                <a:gd name="T26" fmla="*/ 345 w 7647"/>
                <a:gd name="T27" fmla="*/ 3002 h 4706"/>
                <a:gd name="T28" fmla="*/ 618 w 7647"/>
                <a:gd name="T29" fmla="*/ 3710 h 4706"/>
                <a:gd name="T30" fmla="*/ 1068 w 7647"/>
                <a:gd name="T31" fmla="*/ 4322 h 4706"/>
                <a:gd name="T32" fmla="*/ 1746 w 7647"/>
                <a:gd name="T33" fmla="*/ 4660 h 4706"/>
                <a:gd name="T34" fmla="*/ 2504 w 7647"/>
                <a:gd name="T35" fmla="*/ 4624 h 4706"/>
                <a:gd name="T36" fmla="*/ 3215 w 7647"/>
                <a:gd name="T37" fmla="*/ 4358 h 4706"/>
                <a:gd name="T38" fmla="*/ 3873 w 7647"/>
                <a:gd name="T39" fmla="*/ 3983 h 4706"/>
                <a:gd name="T40" fmla="*/ 5087 w 7647"/>
                <a:gd name="T41" fmla="*/ 3079 h 4706"/>
                <a:gd name="T42" fmla="*/ 7332 w 7647"/>
                <a:gd name="T43" fmla="*/ 1047 h 4706"/>
                <a:gd name="T44" fmla="*/ 7647 w 7647"/>
                <a:gd name="T45" fmla="*/ 746 h 4706"/>
                <a:gd name="T46" fmla="*/ 7647 w 7647"/>
                <a:gd name="T47" fmla="*/ 694 h 4706"/>
                <a:gd name="T48" fmla="*/ 7311 w 7647"/>
                <a:gd name="T49" fmla="*/ 1026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47" h="4706">
                  <a:moveTo>
                    <a:pt x="7311" y="1026"/>
                  </a:moveTo>
                  <a:cubicBezTo>
                    <a:pt x="6591" y="1733"/>
                    <a:pt x="5864" y="2434"/>
                    <a:pt x="5083" y="3074"/>
                  </a:cubicBezTo>
                  <a:cubicBezTo>
                    <a:pt x="4693" y="3394"/>
                    <a:pt x="4290" y="3699"/>
                    <a:pt x="3863" y="3967"/>
                  </a:cubicBezTo>
                  <a:cubicBezTo>
                    <a:pt x="3650" y="4101"/>
                    <a:pt x="3431" y="4226"/>
                    <a:pt x="3203" y="4334"/>
                  </a:cubicBezTo>
                  <a:cubicBezTo>
                    <a:pt x="2976" y="4441"/>
                    <a:pt x="2740" y="4532"/>
                    <a:pt x="2496" y="4589"/>
                  </a:cubicBezTo>
                  <a:cubicBezTo>
                    <a:pt x="2252" y="4646"/>
                    <a:pt x="1998" y="4667"/>
                    <a:pt x="1753" y="4622"/>
                  </a:cubicBezTo>
                  <a:cubicBezTo>
                    <a:pt x="1508" y="4577"/>
                    <a:pt x="1279" y="4460"/>
                    <a:pt x="1094" y="4293"/>
                  </a:cubicBezTo>
                  <a:cubicBezTo>
                    <a:pt x="908" y="4126"/>
                    <a:pt x="764" y="3916"/>
                    <a:pt x="649" y="3694"/>
                  </a:cubicBezTo>
                  <a:cubicBezTo>
                    <a:pt x="534" y="3471"/>
                    <a:pt x="446" y="3234"/>
                    <a:pt x="375" y="2993"/>
                  </a:cubicBezTo>
                  <a:cubicBezTo>
                    <a:pt x="232" y="2510"/>
                    <a:pt x="152" y="2010"/>
                    <a:pt x="97" y="1510"/>
                  </a:cubicBezTo>
                  <a:cubicBezTo>
                    <a:pt x="44" y="1008"/>
                    <a:pt x="14" y="504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04"/>
                    <a:pt x="23" y="1009"/>
                    <a:pt x="75" y="1512"/>
                  </a:cubicBezTo>
                  <a:cubicBezTo>
                    <a:pt x="127" y="2014"/>
                    <a:pt x="204" y="2515"/>
                    <a:pt x="345" y="3002"/>
                  </a:cubicBezTo>
                  <a:cubicBezTo>
                    <a:pt x="415" y="3245"/>
                    <a:pt x="502" y="3484"/>
                    <a:pt x="618" y="3710"/>
                  </a:cubicBezTo>
                  <a:cubicBezTo>
                    <a:pt x="733" y="3935"/>
                    <a:pt x="878" y="4150"/>
                    <a:pt x="1068" y="4322"/>
                  </a:cubicBezTo>
                  <a:cubicBezTo>
                    <a:pt x="1255" y="4495"/>
                    <a:pt x="1493" y="4616"/>
                    <a:pt x="1746" y="4660"/>
                  </a:cubicBezTo>
                  <a:cubicBezTo>
                    <a:pt x="1998" y="4706"/>
                    <a:pt x="2258" y="4683"/>
                    <a:pt x="2504" y="4624"/>
                  </a:cubicBezTo>
                  <a:cubicBezTo>
                    <a:pt x="2751" y="4564"/>
                    <a:pt x="2988" y="4469"/>
                    <a:pt x="3215" y="4358"/>
                  </a:cubicBezTo>
                  <a:cubicBezTo>
                    <a:pt x="3442" y="4247"/>
                    <a:pt x="3661" y="4119"/>
                    <a:pt x="3873" y="3983"/>
                  </a:cubicBezTo>
                  <a:cubicBezTo>
                    <a:pt x="4297" y="3708"/>
                    <a:pt x="4698" y="3399"/>
                    <a:pt x="5087" y="3079"/>
                  </a:cubicBezTo>
                  <a:cubicBezTo>
                    <a:pt x="5864" y="2434"/>
                    <a:pt x="6601" y="1743"/>
                    <a:pt x="7332" y="1047"/>
                  </a:cubicBezTo>
                  <a:cubicBezTo>
                    <a:pt x="7437" y="947"/>
                    <a:pt x="7542" y="846"/>
                    <a:pt x="7647" y="746"/>
                  </a:cubicBezTo>
                  <a:cubicBezTo>
                    <a:pt x="7647" y="694"/>
                    <a:pt x="7647" y="694"/>
                    <a:pt x="7647" y="694"/>
                  </a:cubicBezTo>
                  <a:cubicBezTo>
                    <a:pt x="7535" y="805"/>
                    <a:pt x="7423" y="915"/>
                    <a:pt x="7311" y="10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782" y="777"/>
              <a:ext cx="4975" cy="3218"/>
            </a:xfrm>
            <a:custGeom>
              <a:avLst/>
              <a:gdLst>
                <a:gd name="T0" fmla="*/ 7196 w 7463"/>
                <a:gd name="T1" fmla="*/ 1000 h 4827"/>
                <a:gd name="T2" fmla="*/ 6122 w 7463"/>
                <a:gd name="T3" fmla="*/ 2087 h 4827"/>
                <a:gd name="T4" fmla="*/ 5001 w 7463"/>
                <a:gd name="T5" fmla="*/ 3125 h 4827"/>
                <a:gd name="T6" fmla="*/ 3791 w 7463"/>
                <a:gd name="T7" fmla="*/ 4057 h 4827"/>
                <a:gd name="T8" fmla="*/ 3133 w 7463"/>
                <a:gd name="T9" fmla="*/ 4441 h 4827"/>
                <a:gd name="T10" fmla="*/ 2423 w 7463"/>
                <a:gd name="T11" fmla="*/ 4709 h 4827"/>
                <a:gd name="T12" fmla="*/ 1674 w 7463"/>
                <a:gd name="T13" fmla="*/ 4733 h 4827"/>
                <a:gd name="T14" fmla="*/ 1028 w 7463"/>
                <a:gd name="T15" fmla="*/ 4368 h 4827"/>
                <a:gd name="T16" fmla="*/ 606 w 7463"/>
                <a:gd name="T17" fmla="*/ 3743 h 4827"/>
                <a:gd name="T18" fmla="*/ 348 w 7463"/>
                <a:gd name="T19" fmla="*/ 3027 h 4827"/>
                <a:gd name="T20" fmla="*/ 89 w 7463"/>
                <a:gd name="T21" fmla="*/ 1525 h 4827"/>
                <a:gd name="T22" fmla="*/ 1 w 7463"/>
                <a:gd name="T23" fmla="*/ 0 h 4827"/>
                <a:gd name="T24" fmla="*/ 0 w 7463"/>
                <a:gd name="T25" fmla="*/ 0 h 4827"/>
                <a:gd name="T26" fmla="*/ 67 w 7463"/>
                <a:gd name="T27" fmla="*/ 1527 h 4827"/>
                <a:gd name="T28" fmla="*/ 318 w 7463"/>
                <a:gd name="T29" fmla="*/ 3036 h 4827"/>
                <a:gd name="T30" fmla="*/ 574 w 7463"/>
                <a:gd name="T31" fmla="*/ 3758 h 4827"/>
                <a:gd name="T32" fmla="*/ 999 w 7463"/>
                <a:gd name="T33" fmla="*/ 4396 h 4827"/>
                <a:gd name="T34" fmla="*/ 1666 w 7463"/>
                <a:gd name="T35" fmla="*/ 4771 h 4827"/>
                <a:gd name="T36" fmla="*/ 2431 w 7463"/>
                <a:gd name="T37" fmla="*/ 4744 h 4827"/>
                <a:gd name="T38" fmla="*/ 3145 w 7463"/>
                <a:gd name="T39" fmla="*/ 4466 h 4827"/>
                <a:gd name="T40" fmla="*/ 3802 w 7463"/>
                <a:gd name="T41" fmla="*/ 4072 h 4827"/>
                <a:gd name="T42" fmla="*/ 5005 w 7463"/>
                <a:gd name="T43" fmla="*/ 3130 h 4827"/>
                <a:gd name="T44" fmla="*/ 7218 w 7463"/>
                <a:gd name="T45" fmla="*/ 1021 h 4827"/>
                <a:gd name="T46" fmla="*/ 7463 w 7463"/>
                <a:gd name="T47" fmla="*/ 774 h 4827"/>
                <a:gd name="T48" fmla="*/ 7463 w 7463"/>
                <a:gd name="T49" fmla="*/ 723 h 4827"/>
                <a:gd name="T50" fmla="*/ 7196 w 7463"/>
                <a:gd name="T51" fmla="*/ 1000 h 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63" h="4827">
                  <a:moveTo>
                    <a:pt x="7196" y="1000"/>
                  </a:moveTo>
                  <a:cubicBezTo>
                    <a:pt x="6842" y="1366"/>
                    <a:pt x="6487" y="1732"/>
                    <a:pt x="6122" y="2087"/>
                  </a:cubicBezTo>
                  <a:cubicBezTo>
                    <a:pt x="5758" y="2443"/>
                    <a:pt x="5387" y="2793"/>
                    <a:pt x="5001" y="3125"/>
                  </a:cubicBezTo>
                  <a:cubicBezTo>
                    <a:pt x="4615" y="3458"/>
                    <a:pt x="4216" y="3776"/>
                    <a:pt x="3791" y="4057"/>
                  </a:cubicBezTo>
                  <a:cubicBezTo>
                    <a:pt x="3579" y="4197"/>
                    <a:pt x="3361" y="4328"/>
                    <a:pt x="3133" y="4441"/>
                  </a:cubicBezTo>
                  <a:cubicBezTo>
                    <a:pt x="2906" y="4554"/>
                    <a:pt x="2669" y="4650"/>
                    <a:pt x="2423" y="4709"/>
                  </a:cubicBezTo>
                  <a:cubicBezTo>
                    <a:pt x="2178" y="4768"/>
                    <a:pt x="1920" y="4788"/>
                    <a:pt x="1674" y="4733"/>
                  </a:cubicBezTo>
                  <a:cubicBezTo>
                    <a:pt x="1428" y="4680"/>
                    <a:pt x="1204" y="4547"/>
                    <a:pt x="1028" y="4368"/>
                  </a:cubicBezTo>
                  <a:cubicBezTo>
                    <a:pt x="850" y="4189"/>
                    <a:pt x="714" y="3971"/>
                    <a:pt x="606" y="3743"/>
                  </a:cubicBezTo>
                  <a:cubicBezTo>
                    <a:pt x="498" y="3514"/>
                    <a:pt x="416" y="3272"/>
                    <a:pt x="348" y="3027"/>
                  </a:cubicBezTo>
                  <a:cubicBezTo>
                    <a:pt x="215" y="2537"/>
                    <a:pt x="140" y="2031"/>
                    <a:pt x="89" y="1525"/>
                  </a:cubicBezTo>
                  <a:cubicBezTo>
                    <a:pt x="39" y="1019"/>
                    <a:pt x="11" y="51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10"/>
                    <a:pt x="19" y="1020"/>
                    <a:pt x="67" y="1527"/>
                  </a:cubicBezTo>
                  <a:cubicBezTo>
                    <a:pt x="115" y="2035"/>
                    <a:pt x="187" y="2542"/>
                    <a:pt x="318" y="3036"/>
                  </a:cubicBezTo>
                  <a:cubicBezTo>
                    <a:pt x="384" y="3282"/>
                    <a:pt x="466" y="3526"/>
                    <a:pt x="574" y="3758"/>
                  </a:cubicBezTo>
                  <a:cubicBezTo>
                    <a:pt x="682" y="3989"/>
                    <a:pt x="818" y="4212"/>
                    <a:pt x="999" y="4396"/>
                  </a:cubicBezTo>
                  <a:cubicBezTo>
                    <a:pt x="1179" y="4581"/>
                    <a:pt x="1412" y="4718"/>
                    <a:pt x="1666" y="4771"/>
                  </a:cubicBezTo>
                  <a:cubicBezTo>
                    <a:pt x="1919" y="4827"/>
                    <a:pt x="2183" y="4805"/>
                    <a:pt x="2431" y="4744"/>
                  </a:cubicBezTo>
                  <a:cubicBezTo>
                    <a:pt x="2681" y="4682"/>
                    <a:pt x="2918" y="4582"/>
                    <a:pt x="3145" y="4466"/>
                  </a:cubicBezTo>
                  <a:cubicBezTo>
                    <a:pt x="3373" y="4349"/>
                    <a:pt x="3591" y="4215"/>
                    <a:pt x="3802" y="4072"/>
                  </a:cubicBezTo>
                  <a:cubicBezTo>
                    <a:pt x="4223" y="3785"/>
                    <a:pt x="4620" y="3463"/>
                    <a:pt x="5005" y="3130"/>
                  </a:cubicBezTo>
                  <a:cubicBezTo>
                    <a:pt x="5773" y="2460"/>
                    <a:pt x="6498" y="1743"/>
                    <a:pt x="7218" y="1021"/>
                  </a:cubicBezTo>
                  <a:cubicBezTo>
                    <a:pt x="7300" y="939"/>
                    <a:pt x="7381" y="856"/>
                    <a:pt x="7463" y="774"/>
                  </a:cubicBezTo>
                  <a:cubicBezTo>
                    <a:pt x="7463" y="723"/>
                    <a:pt x="7463" y="723"/>
                    <a:pt x="7463" y="723"/>
                  </a:cubicBezTo>
                  <a:cubicBezTo>
                    <a:pt x="7374" y="816"/>
                    <a:pt x="7285" y="908"/>
                    <a:pt x="7196" y="10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4" name="Freeform 48"/>
            <p:cNvSpPr>
              <a:spLocks/>
            </p:cNvSpPr>
            <p:nvPr/>
          </p:nvSpPr>
          <p:spPr bwMode="auto">
            <a:xfrm>
              <a:off x="904" y="799"/>
              <a:ext cx="4853" cy="3297"/>
            </a:xfrm>
            <a:custGeom>
              <a:avLst/>
              <a:gdLst>
                <a:gd name="T0" fmla="*/ 7084 w 7280"/>
                <a:gd name="T1" fmla="*/ 972 h 4946"/>
                <a:gd name="T2" fmla="*/ 6028 w 7280"/>
                <a:gd name="T3" fmla="*/ 2098 h 4946"/>
                <a:gd name="T4" fmla="*/ 4921 w 7280"/>
                <a:gd name="T5" fmla="*/ 3174 h 4946"/>
                <a:gd name="T6" fmla="*/ 3723 w 7280"/>
                <a:gd name="T7" fmla="*/ 4145 h 4946"/>
                <a:gd name="T8" fmla="*/ 3067 w 7280"/>
                <a:gd name="T9" fmla="*/ 4548 h 4946"/>
                <a:gd name="T10" fmla="*/ 2354 w 7280"/>
                <a:gd name="T11" fmla="*/ 4828 h 4946"/>
                <a:gd name="T12" fmla="*/ 1599 w 7280"/>
                <a:gd name="T13" fmla="*/ 4842 h 4946"/>
                <a:gd name="T14" fmla="*/ 966 w 7280"/>
                <a:gd name="T15" fmla="*/ 4441 h 4946"/>
                <a:gd name="T16" fmla="*/ 567 w 7280"/>
                <a:gd name="T17" fmla="*/ 3791 h 4946"/>
                <a:gd name="T18" fmla="*/ 325 w 7280"/>
                <a:gd name="T19" fmla="*/ 3062 h 4946"/>
                <a:gd name="T20" fmla="*/ 82 w 7280"/>
                <a:gd name="T21" fmla="*/ 1541 h 4946"/>
                <a:gd name="T22" fmla="*/ 2 w 7280"/>
                <a:gd name="T23" fmla="*/ 0 h 4946"/>
                <a:gd name="T24" fmla="*/ 0 w 7280"/>
                <a:gd name="T25" fmla="*/ 0 h 4946"/>
                <a:gd name="T26" fmla="*/ 60 w 7280"/>
                <a:gd name="T27" fmla="*/ 1543 h 4946"/>
                <a:gd name="T28" fmla="*/ 295 w 7280"/>
                <a:gd name="T29" fmla="*/ 3069 h 4946"/>
                <a:gd name="T30" fmla="*/ 535 w 7280"/>
                <a:gd name="T31" fmla="*/ 3805 h 4946"/>
                <a:gd name="T32" fmla="*/ 937 w 7280"/>
                <a:gd name="T33" fmla="*/ 4467 h 4946"/>
                <a:gd name="T34" fmla="*/ 1231 w 7280"/>
                <a:gd name="T35" fmla="*/ 4723 h 4946"/>
                <a:gd name="T36" fmla="*/ 1589 w 7280"/>
                <a:gd name="T37" fmla="*/ 4880 h 4946"/>
                <a:gd name="T38" fmla="*/ 2362 w 7280"/>
                <a:gd name="T39" fmla="*/ 4863 h 4946"/>
                <a:gd name="T40" fmla="*/ 3080 w 7280"/>
                <a:gd name="T41" fmla="*/ 4572 h 4946"/>
                <a:gd name="T42" fmla="*/ 3734 w 7280"/>
                <a:gd name="T43" fmla="*/ 4160 h 4946"/>
                <a:gd name="T44" fmla="*/ 4925 w 7280"/>
                <a:gd name="T45" fmla="*/ 3179 h 4946"/>
                <a:gd name="T46" fmla="*/ 7106 w 7280"/>
                <a:gd name="T47" fmla="*/ 993 h 4946"/>
                <a:gd name="T48" fmla="*/ 7280 w 7280"/>
                <a:gd name="T49" fmla="*/ 809 h 4946"/>
                <a:gd name="T50" fmla="*/ 7280 w 7280"/>
                <a:gd name="T51" fmla="*/ 759 h 4946"/>
                <a:gd name="T52" fmla="*/ 7084 w 7280"/>
                <a:gd name="T53" fmla="*/ 972 h 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80" h="4946">
                  <a:moveTo>
                    <a:pt x="7084" y="972"/>
                  </a:moveTo>
                  <a:cubicBezTo>
                    <a:pt x="6736" y="1351"/>
                    <a:pt x="6387" y="1730"/>
                    <a:pt x="6028" y="2098"/>
                  </a:cubicBezTo>
                  <a:cubicBezTo>
                    <a:pt x="5669" y="2466"/>
                    <a:pt x="5303" y="2829"/>
                    <a:pt x="4921" y="3174"/>
                  </a:cubicBezTo>
                  <a:cubicBezTo>
                    <a:pt x="4540" y="3520"/>
                    <a:pt x="4145" y="3851"/>
                    <a:pt x="3723" y="4145"/>
                  </a:cubicBezTo>
                  <a:cubicBezTo>
                    <a:pt x="3512" y="4292"/>
                    <a:pt x="3294" y="4429"/>
                    <a:pt x="3067" y="4548"/>
                  </a:cubicBezTo>
                  <a:cubicBezTo>
                    <a:pt x="2840" y="4666"/>
                    <a:pt x="2602" y="4767"/>
                    <a:pt x="2354" y="4828"/>
                  </a:cubicBezTo>
                  <a:cubicBezTo>
                    <a:pt x="2107" y="4889"/>
                    <a:pt x="1845" y="4907"/>
                    <a:pt x="1599" y="4842"/>
                  </a:cubicBezTo>
                  <a:cubicBezTo>
                    <a:pt x="1353" y="4779"/>
                    <a:pt x="1135" y="4630"/>
                    <a:pt x="966" y="4441"/>
                  </a:cubicBezTo>
                  <a:cubicBezTo>
                    <a:pt x="796" y="4251"/>
                    <a:pt x="669" y="4025"/>
                    <a:pt x="567" y="3791"/>
                  </a:cubicBezTo>
                  <a:cubicBezTo>
                    <a:pt x="465" y="3556"/>
                    <a:pt x="388" y="3311"/>
                    <a:pt x="325" y="3062"/>
                  </a:cubicBezTo>
                  <a:cubicBezTo>
                    <a:pt x="200" y="2564"/>
                    <a:pt x="130" y="2053"/>
                    <a:pt x="82" y="1541"/>
                  </a:cubicBezTo>
                  <a:cubicBezTo>
                    <a:pt x="36" y="1029"/>
                    <a:pt x="10" y="514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14"/>
                    <a:pt x="16" y="1030"/>
                    <a:pt x="60" y="1543"/>
                  </a:cubicBezTo>
                  <a:cubicBezTo>
                    <a:pt x="104" y="2056"/>
                    <a:pt x="172" y="2568"/>
                    <a:pt x="295" y="3069"/>
                  </a:cubicBezTo>
                  <a:cubicBezTo>
                    <a:pt x="357" y="3320"/>
                    <a:pt x="433" y="3567"/>
                    <a:pt x="535" y="3805"/>
                  </a:cubicBezTo>
                  <a:cubicBezTo>
                    <a:pt x="636" y="4042"/>
                    <a:pt x="764" y="4272"/>
                    <a:pt x="937" y="4467"/>
                  </a:cubicBezTo>
                  <a:cubicBezTo>
                    <a:pt x="1023" y="4564"/>
                    <a:pt x="1121" y="4653"/>
                    <a:pt x="1231" y="4723"/>
                  </a:cubicBezTo>
                  <a:cubicBezTo>
                    <a:pt x="1341" y="4794"/>
                    <a:pt x="1463" y="4847"/>
                    <a:pt x="1589" y="4880"/>
                  </a:cubicBezTo>
                  <a:cubicBezTo>
                    <a:pt x="1844" y="4946"/>
                    <a:pt x="2112" y="4926"/>
                    <a:pt x="2362" y="4863"/>
                  </a:cubicBezTo>
                  <a:cubicBezTo>
                    <a:pt x="2614" y="4799"/>
                    <a:pt x="2852" y="4693"/>
                    <a:pt x="3080" y="4572"/>
                  </a:cubicBezTo>
                  <a:cubicBezTo>
                    <a:pt x="3307" y="4450"/>
                    <a:pt x="3524" y="4309"/>
                    <a:pt x="3734" y="4160"/>
                  </a:cubicBezTo>
                  <a:cubicBezTo>
                    <a:pt x="4153" y="3860"/>
                    <a:pt x="4545" y="3525"/>
                    <a:pt x="4925" y="3179"/>
                  </a:cubicBezTo>
                  <a:cubicBezTo>
                    <a:pt x="5684" y="2482"/>
                    <a:pt x="6399" y="1740"/>
                    <a:pt x="7106" y="993"/>
                  </a:cubicBezTo>
                  <a:cubicBezTo>
                    <a:pt x="7164" y="932"/>
                    <a:pt x="7222" y="870"/>
                    <a:pt x="7280" y="809"/>
                  </a:cubicBezTo>
                  <a:cubicBezTo>
                    <a:pt x="7280" y="759"/>
                    <a:pt x="7280" y="759"/>
                    <a:pt x="7280" y="759"/>
                  </a:cubicBezTo>
                  <a:cubicBezTo>
                    <a:pt x="7215" y="830"/>
                    <a:pt x="7150" y="901"/>
                    <a:pt x="7084" y="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82" name="Rektangel 81"/>
          <p:cNvSpPr/>
          <p:nvPr userDrawn="1"/>
        </p:nvSpPr>
        <p:spPr>
          <a:xfrm>
            <a:off x="-3600" y="6274800"/>
            <a:ext cx="9147600" cy="583200"/>
          </a:xfrm>
          <a:prstGeom prst="rect">
            <a:avLst/>
          </a:prstGeom>
          <a:gradFill>
            <a:gsLst>
              <a:gs pos="55000">
                <a:srgbClr val="FFFFFF">
                  <a:alpha val="45000"/>
                </a:srgbClr>
              </a:gs>
              <a:gs pos="0">
                <a:schemeClr val="bg1"/>
              </a:gs>
              <a:gs pos="100000">
                <a:schemeClr val="bg1">
                  <a:alpha val="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32039" y="6274792"/>
            <a:ext cx="3742061" cy="583208"/>
          </a:xfrm>
        </p:spPr>
        <p:txBody>
          <a:bodyPr/>
          <a:lstStyle/>
          <a:p>
            <a:r>
              <a:rPr lang="da-DK" noProof="0"/>
              <a:t>Navn Navnesen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57299" y="6957392"/>
            <a:ext cx="3674741" cy="4318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257300" y="7251530"/>
            <a:ext cx="3674740" cy="13766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1" name="Rektangel 80"/>
          <p:cNvSpPr/>
          <p:nvPr userDrawn="1"/>
        </p:nvSpPr>
        <p:spPr>
          <a:xfrm>
            <a:off x="1976400" y="0"/>
            <a:ext cx="7167600" cy="223200"/>
          </a:xfrm>
          <a:prstGeom prst="rect">
            <a:avLst/>
          </a:prstGeom>
          <a:gradFill>
            <a:gsLst>
              <a:gs pos="45000">
                <a:srgbClr val="FFFFFF">
                  <a:alpha val="45000"/>
                </a:srgbClr>
              </a:gs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80" name="Picture 3" descr="U:\DGI\Jobs\4350_PowerPoint skabelon til DGI\Received\DGI SkabelonDesign\fors-bå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" y="3434561"/>
            <a:ext cx="86645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96186" y="2599361"/>
            <a:ext cx="7146227" cy="835200"/>
          </a:xfrm>
          <a:solidFill>
            <a:schemeClr val="tx1"/>
          </a:solidFill>
        </p:spPr>
        <p:txBody>
          <a:bodyPr lIns="252000" rIns="396000" anchor="ctr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96986" y="3430862"/>
            <a:ext cx="7147014" cy="832374"/>
          </a:xfrm>
          <a:noFill/>
        </p:spPr>
        <p:txBody>
          <a:bodyPr lIns="252000" rIns="432000"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89768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79" y="1916833"/>
            <a:ext cx="3385195" cy="3744192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571505"/>
            <a:ext cx="3567114" cy="5089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2079" y="571505"/>
            <a:ext cx="3385198" cy="841271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0065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3717032"/>
            <a:ext cx="7451725" cy="2232248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3962" y="152400"/>
            <a:ext cx="7956550" cy="241250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0240" y="2852936"/>
            <a:ext cx="7450139" cy="576064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4375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3717032"/>
            <a:ext cx="7956550" cy="2556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268760"/>
            <a:ext cx="7450138" cy="2160240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8171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stort billede og gradient i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628799"/>
            <a:ext cx="7885113" cy="4032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160"/>
            <a:ext cx="7894055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 rtl="0">
              <a:lnSpc>
                <a:spcPct val="117000"/>
              </a:lnSpc>
              <a:buFontTx/>
              <a:buNone/>
              <a:defRPr sz="1400"/>
            </a:lvl1pPr>
            <a:lvl2pPr marL="2520000" indent="0" algn="l">
              <a:buFontTx/>
              <a:buNone/>
              <a:defRPr sz="1400"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419873" y="4869160"/>
            <a:ext cx="5731482" cy="791864"/>
          </a:xfrm>
          <a:noFill/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0989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stort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8"/>
            <a:ext cx="8067228" cy="3960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3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1657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dirty="0"/>
              <a:t>Klik for </a:t>
            </a:r>
            <a:r>
              <a:rPr lang="da-DK" noProof="0" dirty="0"/>
              <a:t>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702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/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6500" y="1988840"/>
            <a:ext cx="7419187" cy="3672184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indsætte tabel, graf, videoklip eller andet.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2040" y="6957392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5805264"/>
            <a:ext cx="7450138" cy="216024"/>
          </a:xfrm>
        </p:spPr>
        <p:txBody>
          <a:bodyPr/>
          <a:lstStyle>
            <a:lvl1pPr marL="1440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a-DK" noProof="0" dirty="0"/>
              <a:t>Klik for at tilføje kilde</a:t>
            </a:r>
          </a:p>
        </p:txBody>
      </p:sp>
    </p:spTree>
    <p:extLst>
      <p:ext uri="{BB962C8B-B14F-4D97-AF65-F5344CB8AC3E}">
        <p14:creationId xmlns:p14="http://schemas.microsoft.com/office/powerpoint/2010/main" val="41025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graf/tabel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 eller </a:t>
            </a:r>
            <a:r>
              <a:rPr lang="da-DK" dirty="0" err="1"/>
              <a:t>ind-sætte</a:t>
            </a:r>
            <a:r>
              <a:rPr lang="da-DK" dirty="0"/>
              <a:t> diagram/billede/tabel osv.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410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 eller </a:t>
            </a:r>
            <a:r>
              <a:rPr lang="da-DK" dirty="0" err="1"/>
              <a:t>ind-sætte</a:t>
            </a:r>
            <a:r>
              <a:rPr lang="da-DK" dirty="0"/>
              <a:t> diagram/billede/tabel osv.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88578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94479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32BEC8"/>
              </a:buClr>
              <a:buFontTx/>
              <a:buNone/>
              <a:tabLst/>
              <a:defRPr sz="2400" baseline="0">
                <a:solidFill>
                  <a:srgbClr val="32BE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32BEC8"/>
              </a:buClr>
              <a:buFontTx/>
              <a:buNone/>
              <a:defRPr sz="1600" b="0" i="1">
                <a:solidFill>
                  <a:srgbClr val="32BEC8"/>
                </a:solidFill>
              </a:defRPr>
            </a:lvl2pPr>
            <a:lvl3pPr marL="324900" indent="-342900">
              <a:spcBef>
                <a:spcPts val="300"/>
              </a:spcBef>
              <a:buClr>
                <a:srgbClr val="32BEC8"/>
              </a:buClr>
              <a:buFont typeface="Wingdings 2" panose="05020102010507070707" pitchFamily="18" charset="2"/>
              <a:buChar char="¾"/>
              <a:defRPr sz="1600">
                <a:solidFill>
                  <a:srgbClr val="32BEC8"/>
                </a:solidFill>
              </a:defRPr>
            </a:lvl3pPr>
            <a:lvl4pPr marL="962100" indent="-342900">
              <a:spcBef>
                <a:spcPts val="300"/>
              </a:spcBef>
              <a:buClr>
                <a:srgbClr val="32BEC8"/>
              </a:buClr>
              <a:buFont typeface="Wingdings 2" panose="05020102010507070707" pitchFamily="18" charset="2"/>
              <a:buChar char="¾"/>
              <a:defRPr sz="1600">
                <a:solidFill>
                  <a:srgbClr val="32BEC8"/>
                </a:solidFill>
              </a:defRPr>
            </a:lvl4pPr>
            <a:lvl5pPr marL="907200">
              <a:spcBef>
                <a:spcPts val="300"/>
              </a:spcBef>
              <a:buClr>
                <a:srgbClr val="32BEC8"/>
              </a:buClr>
              <a:defRPr sz="1600">
                <a:solidFill>
                  <a:srgbClr val="32BE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32BE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400"/>
            <a:ext cx="4067176" cy="6121401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54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92080" y="1557338"/>
            <a:ext cx="3382021" cy="4031902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32BEC8"/>
              </a:buClr>
              <a:buFontTx/>
              <a:buNone/>
              <a:tabLst/>
              <a:defRPr sz="2400" baseline="0">
                <a:solidFill>
                  <a:srgbClr val="32BE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32BEC8"/>
              </a:buClr>
              <a:buFontTx/>
              <a:buNone/>
              <a:defRPr sz="1600" b="0" i="1">
                <a:solidFill>
                  <a:srgbClr val="32BE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>
                <a:solidFill>
                  <a:srgbClr val="32BE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>
                <a:solidFill>
                  <a:srgbClr val="32BEC8"/>
                </a:solidFill>
              </a:defRPr>
            </a:lvl4pPr>
            <a:lvl5pPr marL="907200">
              <a:spcBef>
                <a:spcPts val="300"/>
              </a:spcBef>
              <a:buClr>
                <a:srgbClr val="32BEC8"/>
              </a:buClr>
              <a:defRPr sz="1600">
                <a:solidFill>
                  <a:srgbClr val="32BE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5237834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32BE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8700" y="548680"/>
            <a:ext cx="3703340" cy="504056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360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7450138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chemeClr val="accent4"/>
              </a:buClr>
              <a:buFontTx/>
              <a:buNone/>
              <a:tabLst/>
              <a:defRPr sz="2400" baseline="0">
                <a:solidFill>
                  <a:srgbClr val="32BEC8"/>
                </a:solidFill>
              </a:defRPr>
            </a:lvl1pPr>
            <a:lvl2pPr marL="14400" indent="0">
              <a:spcBef>
                <a:spcPts val="300"/>
              </a:spcBef>
              <a:buClr>
                <a:schemeClr val="accent4"/>
              </a:buClr>
              <a:buFontTx/>
              <a:buNone/>
              <a:defRPr sz="1600" b="0" i="1">
                <a:solidFill>
                  <a:srgbClr val="32BE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>
                <a:solidFill>
                  <a:srgbClr val="32BE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>
                <a:solidFill>
                  <a:srgbClr val="32BEC8"/>
                </a:solidFill>
              </a:defRPr>
            </a:lvl4pPr>
            <a:lvl5pPr marL="907200">
              <a:spcBef>
                <a:spcPts val="300"/>
              </a:spcBef>
              <a:buClr>
                <a:srgbClr val="73BEC3"/>
              </a:buClr>
              <a:defRPr sz="1600">
                <a:solidFill>
                  <a:srgbClr val="32BE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32BE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7600" cy="6858000"/>
          </a:xfrm>
          <a:prstGeom prst="rect">
            <a:avLst/>
          </a:prstGeom>
          <a:solidFill>
            <a:srgbClr val="32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rgbClr val="32BEC8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144000" cy="1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1257299" y="6273801"/>
            <a:ext cx="3567115" cy="431799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xfrm>
            <a:off x="1257300" y="6567939"/>
            <a:ext cx="3567114" cy="131652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 userDrawn="1">
            <p:ph type="body" sz="quarter" idx="14"/>
          </p:nvPr>
        </p:nvSpPr>
        <p:spPr>
          <a:xfrm>
            <a:off x="1547664" y="762607"/>
            <a:ext cx="7126436" cy="4898417"/>
          </a:xfrm>
        </p:spPr>
        <p:txBody>
          <a:bodyPr/>
          <a:lstStyle>
            <a:lvl1pPr marL="514350" indent="-514350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8231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32BEC8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7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4278500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chemeClr val="accent6"/>
              </a:buClr>
              <a:buFontTx/>
              <a:buNone/>
              <a:tabLst/>
              <a:defRPr sz="2400" baseline="0">
                <a:solidFill>
                  <a:srgbClr val="32BEC8"/>
                </a:solidFill>
              </a:defRPr>
            </a:lvl1pPr>
            <a:lvl2pPr marL="144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600" b="0" i="1">
                <a:solidFill>
                  <a:srgbClr val="32BEC8"/>
                </a:solidFill>
              </a:defRPr>
            </a:lvl2pPr>
            <a:lvl3pPr marL="324900" indent="-342900">
              <a:buClr>
                <a:srgbClr val="73BEC3"/>
              </a:buClr>
              <a:buFont typeface="+mj-lt"/>
              <a:buAutoNum type="arabicPeriod"/>
              <a:defRPr sz="1600">
                <a:solidFill>
                  <a:srgbClr val="73BEC3"/>
                </a:solidFill>
              </a:defRPr>
            </a:lvl3pPr>
            <a:lvl4pPr marL="302400" indent="0">
              <a:spcBef>
                <a:spcPts val="300"/>
              </a:spcBef>
              <a:buClr>
                <a:schemeClr val="accent4"/>
              </a:buClr>
              <a:buFont typeface="Wingdings 2" pitchFamily="18" charset="2"/>
              <a:buNone/>
              <a:defRPr sz="1600">
                <a:solidFill>
                  <a:srgbClr val="32BEC8"/>
                </a:solidFill>
              </a:defRPr>
            </a:lvl4pPr>
            <a:lvl5pPr marL="907200">
              <a:spcBef>
                <a:spcPts val="300"/>
              </a:spcBef>
              <a:buClr>
                <a:srgbClr val="73BEC3"/>
              </a:buClr>
              <a:defRPr sz="1600">
                <a:solidFill>
                  <a:srgbClr val="32BE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3730813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32BE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556792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45514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119192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chemeClr val="accent6"/>
              </a:buClr>
              <a:buFontTx/>
              <a:buNone/>
              <a:tabLst/>
              <a:defRPr sz="2400" baseline="0">
                <a:solidFill>
                  <a:srgbClr val="32BEC8"/>
                </a:solidFill>
              </a:defRPr>
            </a:lvl1pPr>
            <a:lvl2pPr marL="144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600" b="0" i="1">
                <a:solidFill>
                  <a:srgbClr val="32BEC8"/>
                </a:solidFill>
              </a:defRPr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>
                <a:solidFill>
                  <a:srgbClr val="32BE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>
                <a:solidFill>
                  <a:srgbClr val="32BEC8"/>
                </a:solidFill>
              </a:defRPr>
            </a:lvl4pPr>
            <a:lvl5pPr marL="907200">
              <a:spcBef>
                <a:spcPts val="300"/>
              </a:spcBef>
              <a:buClr>
                <a:srgbClr val="73BEC3"/>
              </a:buClr>
              <a:defRPr sz="1600">
                <a:solidFill>
                  <a:srgbClr val="32BE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571505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32BE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3140968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4005064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75764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0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1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52983" y="1427271"/>
            <a:ext cx="7428233" cy="3787898"/>
          </a:xfrm>
        </p:spPr>
        <p:txBody>
          <a:bodyPr/>
          <a:lstStyle>
            <a:lvl1pPr>
              <a:defRPr sz="1200" baseline="0"/>
            </a:lvl1pPr>
            <a:lvl2pPr>
              <a:spcBef>
                <a:spcPts val="300"/>
              </a:spcBef>
              <a:spcAft>
                <a:spcPts val="225"/>
              </a:spcAft>
              <a:defRPr sz="1200"/>
            </a:lvl2pPr>
            <a:lvl3pPr>
              <a:spcAft>
                <a:spcPts val="225"/>
              </a:spcAft>
              <a:defRPr sz="1200"/>
            </a:lvl3pPr>
            <a:lvl4pPr>
              <a:spcAft>
                <a:spcPts val="225"/>
              </a:spcAft>
              <a:defRPr sz="1200"/>
            </a:lvl4pPr>
            <a:lvl5pPr>
              <a:spcAft>
                <a:spcPts val="225"/>
              </a:spcAft>
              <a:defRPr sz="1200"/>
            </a:lvl5pPr>
            <a:lvl6pPr>
              <a:spcAft>
                <a:spcPts val="225"/>
              </a:spcAft>
              <a:defRPr sz="1200"/>
            </a:lvl6pPr>
          </a:lstStyle>
          <a:p>
            <a:pPr lvl="0"/>
            <a:r>
              <a:rPr lang="da-DK" dirty="0"/>
              <a:t>Klik for at skrive tekst. Brug genvejstast: Shift + Alt + Pil [hø./ve.], når du vil ændre layout til FED skrift, punkt-tegn, og indrykning på listeniveau. Hvis du vil indsætte billede, tabel, citat, agenda eller kapitel: Markér dias i præsentationsvisningen i venstre side + højreklik +”Layout” + vælg det relevante layout. </a:t>
            </a:r>
          </a:p>
          <a:p>
            <a:pPr lvl="1"/>
            <a:r>
              <a:rPr lang="da-DK" dirty="0"/>
              <a:t>Fed tekst = 2. liste-niveau</a:t>
            </a:r>
          </a:p>
          <a:p>
            <a:pPr lvl="2"/>
            <a:r>
              <a:rPr lang="da-DK" dirty="0"/>
              <a:t>Punkttegn = 3. liste-niveau</a:t>
            </a:r>
          </a:p>
          <a:p>
            <a:pPr lvl="3"/>
            <a:r>
              <a:rPr lang="da-DK" dirty="0"/>
              <a:t>4. liste-niveau</a:t>
            </a:r>
          </a:p>
          <a:p>
            <a:pPr lvl="4"/>
            <a:r>
              <a:rPr lang="da-DK" dirty="0"/>
              <a:t>5. liste-niveau</a:t>
            </a:r>
          </a:p>
          <a:p>
            <a:pPr lvl="5"/>
            <a:r>
              <a:rPr lang="da-DK" dirty="0"/>
              <a:t>6.liste-niveau</a:t>
            </a:r>
          </a:p>
        </p:txBody>
      </p:sp>
    </p:spTree>
    <p:extLst>
      <p:ext uri="{BB962C8B-B14F-4D97-AF65-F5344CB8AC3E}">
        <p14:creationId xmlns:p14="http://schemas.microsoft.com/office/powerpoint/2010/main" val="234492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 + tekstspal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AED895-4A17-0B45-BDAE-0890BF6A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0000" y="6240000"/>
            <a:ext cx="2057400" cy="365125"/>
          </a:xfrm>
          <a:prstGeom prst="rect">
            <a:avLst/>
          </a:prstGeom>
        </p:spPr>
        <p:txBody>
          <a:bodyPr/>
          <a:lstStyle/>
          <a:p>
            <a:fld id="{0908FDA6-C4DC-724F-87B8-90BCF7427624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035C974D-D652-2C49-9DA9-C0E5AC392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08" y="1491341"/>
            <a:ext cx="7886742" cy="456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numCol="2" spcCol="5400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7BA90A-6DFE-0546-9E4C-DB8461F5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08" y="797374"/>
            <a:ext cx="7886784" cy="578941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0AC548F-D3C6-434B-A048-296B21732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971" y="6452154"/>
            <a:ext cx="1032002" cy="2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2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5E1-935B-4C68-AA7B-267A712E0BAC}" type="datetimeFigureOut">
              <a:rPr lang="da-DK" smtClean="0"/>
              <a:t>26-10-2021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3E04-60E9-49F1-B079-E5121815F8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380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961" y="1520826"/>
            <a:ext cx="3600451" cy="41401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4" y="1520826"/>
            <a:ext cx="3609975" cy="414019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Underoverskrift"/>
          <p:cNvSpPr>
            <a:spLocks noGrp="1"/>
          </p:cNvSpPr>
          <p:nvPr>
            <p:ph type="body" sz="quarter" idx="14"/>
          </p:nvPr>
        </p:nvSpPr>
        <p:spPr>
          <a:xfrm>
            <a:off x="1232672" y="1036829"/>
            <a:ext cx="7441429" cy="483996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0803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574675" y="2551113"/>
            <a:ext cx="3763646" cy="3424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0"/>
            <a:endParaRPr lang="da-DK" dirty="0" smtClean="0"/>
          </a:p>
          <a:p>
            <a:pPr lvl="1"/>
            <a:r>
              <a:rPr lang="da-DK" dirty="0" smtClean="0"/>
              <a:t>Punktopstilling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idx="10" hasCustomPrompt="1"/>
          </p:nvPr>
        </p:nvSpPr>
        <p:spPr>
          <a:xfrm>
            <a:off x="4658995" y="2551113"/>
            <a:ext cx="3763646" cy="3424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0"/>
            <a:endParaRPr lang="da-DK" dirty="0" smtClean="0"/>
          </a:p>
          <a:p>
            <a:pPr lvl="1"/>
            <a:r>
              <a:rPr lang="da-DK" dirty="0" smtClean="0"/>
              <a:t>Punktopstilling</a:t>
            </a:r>
          </a:p>
        </p:txBody>
      </p:sp>
    </p:spTree>
    <p:extLst>
      <p:ext uri="{BB962C8B-B14F-4D97-AF65-F5344CB8AC3E}">
        <p14:creationId xmlns:p14="http://schemas.microsoft.com/office/powerpoint/2010/main" val="111807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32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81325"/>
            <a:ext cx="9144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>
            <p:ph type="body" sz="quarter" idx="14" hasCustomPrompt="1"/>
          </p:nvPr>
        </p:nvSpPr>
        <p:spPr>
          <a:xfrm>
            <a:off x="1547664" y="1010257"/>
            <a:ext cx="7126436" cy="3909405"/>
          </a:xfrm>
        </p:spPr>
        <p:txBody>
          <a:bodyPr/>
          <a:lstStyle>
            <a:lvl1pPr marL="0" indent="0">
              <a:spcBef>
                <a:spcPts val="3000"/>
              </a:spcBef>
              <a:buClr>
                <a:schemeClr val="bg1"/>
              </a:buClr>
              <a:buFontTx/>
              <a:buNone/>
              <a:defRPr sz="5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32BEC8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520824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</a:t>
            </a:r>
            <a:r>
              <a:rPr lang="en-US" dirty="0"/>
              <a:t> for at </a:t>
            </a:r>
            <a:r>
              <a:rPr lang="da-DK" noProof="0" dirty="0"/>
              <a:t>tilføje tekst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88840"/>
            <a:ext cx="7450138" cy="3600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tabLst/>
              <a:defRPr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1700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og gradient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0825"/>
            <a:ext cx="4065588" cy="41402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5" y="4869160"/>
            <a:ext cx="4074529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99053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og gradient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1829" y="1700807"/>
            <a:ext cx="3342272" cy="3960218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buClr>
                <a:schemeClr val="tx1"/>
              </a:buClr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7"/>
            <a:ext cx="3819525" cy="396021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025"/>
            <a:ext cx="3819525" cy="792000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8763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to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268760"/>
            <a:ext cx="3597276" cy="439226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29817" y="1268760"/>
            <a:ext cx="3594597" cy="4392264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869160"/>
            <a:ext cx="3597276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skrive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23962" y="4869160"/>
            <a:ext cx="3600452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skrive</a:t>
            </a:r>
          </a:p>
        </p:txBody>
      </p:sp>
    </p:spTree>
    <p:extLst>
      <p:ext uri="{BB962C8B-B14F-4D97-AF65-F5344CB8AC3E}">
        <p14:creationId xmlns:p14="http://schemas.microsoft.com/office/powerpoint/2010/main" val="29641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484784"/>
            <a:ext cx="3420045" cy="4104456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5"/>
            <a:ext cx="4065588" cy="235344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098504" y="3284984"/>
            <a:ext cx="4065588" cy="2304256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6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16832"/>
            <a:ext cx="3420045" cy="396044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32BE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32BE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4"/>
            <a:ext cx="4065588" cy="530576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5343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257300" y="6275387"/>
            <a:ext cx="7886700" cy="582613"/>
          </a:xfrm>
          <a:prstGeom prst="rect">
            <a:avLst/>
          </a:prstGeom>
          <a:solidFill>
            <a:srgbClr val="32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5123" name="Picture 3" descr="U:\DGI\Jobs\4350_PowerPoint skabelon til DGI\Received\DGI SkabelonDesign\sort logoband.pn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80" y="6274800"/>
            <a:ext cx="867954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300" y="6273801"/>
            <a:ext cx="3567114" cy="431800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32BEC8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2" y="1520825"/>
            <a:ext cx="7451726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300" y="6567938"/>
            <a:ext cx="3567114" cy="138661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grpSp>
        <p:nvGrpSpPr>
          <p:cNvPr id="1059" name="Group 1058"/>
          <p:cNvGrpSpPr/>
          <p:nvPr/>
        </p:nvGrpSpPr>
        <p:grpSpPr>
          <a:xfrm>
            <a:off x="1762126" y="6275387"/>
            <a:ext cx="7381875" cy="582613"/>
            <a:chOff x="1762126" y="6265863"/>
            <a:chExt cx="7381875" cy="582613"/>
          </a:xfrm>
          <a:solidFill>
            <a:srgbClr val="FFFFFF">
              <a:alpha val="50196"/>
            </a:srgbClr>
          </a:solidFill>
        </p:grpSpPr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849438" y="6265863"/>
              <a:ext cx="23813" cy="200025"/>
            </a:xfrm>
            <a:custGeom>
              <a:avLst/>
              <a:gdLst>
                <a:gd name="T0" fmla="*/ 23 w 23"/>
                <a:gd name="T1" fmla="*/ 0 h 187"/>
                <a:gd name="T2" fmla="*/ 17 w 23"/>
                <a:gd name="T3" fmla="*/ 0 h 187"/>
                <a:gd name="T4" fmla="*/ 1 w 23"/>
                <a:gd name="T5" fmla="*/ 187 h 187"/>
                <a:gd name="T6" fmla="*/ 1 w 23"/>
                <a:gd name="T7" fmla="*/ 187 h 187"/>
                <a:gd name="T8" fmla="*/ 23 w 23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7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62"/>
                    <a:pt x="0" y="125"/>
                    <a:pt x="1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2" y="124"/>
                    <a:pt x="9" y="61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8577263" y="6265863"/>
              <a:ext cx="566738" cy="552450"/>
            </a:xfrm>
            <a:custGeom>
              <a:avLst/>
              <a:gdLst>
                <a:gd name="T0" fmla="*/ 27 w 532"/>
                <a:gd name="T1" fmla="*/ 0 h 516"/>
                <a:gd name="T2" fmla="*/ 0 w 532"/>
                <a:gd name="T3" fmla="*/ 0 h 516"/>
                <a:gd name="T4" fmla="*/ 347 w 532"/>
                <a:gd name="T5" fmla="*/ 299 h 516"/>
                <a:gd name="T6" fmla="*/ 532 w 532"/>
                <a:gd name="T7" fmla="*/ 516 h 516"/>
                <a:gd name="T8" fmla="*/ 532 w 532"/>
                <a:gd name="T9" fmla="*/ 497 h 516"/>
                <a:gd name="T10" fmla="*/ 356 w 532"/>
                <a:gd name="T11" fmla="*/ 290 h 516"/>
                <a:gd name="T12" fmla="*/ 27 w 532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516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91"/>
                    <a:pt x="241" y="189"/>
                    <a:pt x="347" y="299"/>
                  </a:cubicBezTo>
                  <a:cubicBezTo>
                    <a:pt x="414" y="367"/>
                    <a:pt x="476" y="440"/>
                    <a:pt x="532" y="516"/>
                  </a:cubicBezTo>
                  <a:cubicBezTo>
                    <a:pt x="532" y="497"/>
                    <a:pt x="532" y="497"/>
                    <a:pt x="532" y="497"/>
                  </a:cubicBezTo>
                  <a:cubicBezTo>
                    <a:pt x="478" y="424"/>
                    <a:pt x="419" y="355"/>
                    <a:pt x="356" y="290"/>
                  </a:cubicBezTo>
                  <a:cubicBezTo>
                    <a:pt x="255" y="184"/>
                    <a:pt x="144" y="88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1936751" y="6265863"/>
              <a:ext cx="65088" cy="342900"/>
            </a:xfrm>
            <a:custGeom>
              <a:avLst/>
              <a:gdLst>
                <a:gd name="T0" fmla="*/ 61 w 61"/>
                <a:gd name="T1" fmla="*/ 0 h 321"/>
                <a:gd name="T2" fmla="*/ 51 w 61"/>
                <a:gd name="T3" fmla="*/ 0 h 321"/>
                <a:gd name="T4" fmla="*/ 34 w 61"/>
                <a:gd name="T5" fmla="*/ 53 h 321"/>
                <a:gd name="T6" fmla="*/ 1 w 61"/>
                <a:gd name="T7" fmla="*/ 321 h 321"/>
                <a:gd name="T8" fmla="*/ 2 w 61"/>
                <a:gd name="T9" fmla="*/ 321 h 321"/>
                <a:gd name="T10" fmla="*/ 61 w 61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1">
                  <a:moveTo>
                    <a:pt x="6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18"/>
                    <a:pt x="39" y="35"/>
                    <a:pt x="34" y="53"/>
                  </a:cubicBezTo>
                  <a:cubicBezTo>
                    <a:pt x="10" y="140"/>
                    <a:pt x="0" y="231"/>
                    <a:pt x="1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3" y="212"/>
                    <a:pt x="23" y="103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8674101" y="6265863"/>
              <a:ext cx="469900" cy="481013"/>
            </a:xfrm>
            <a:custGeom>
              <a:avLst/>
              <a:gdLst>
                <a:gd name="T0" fmla="*/ 25 w 442"/>
                <a:gd name="T1" fmla="*/ 0 h 449"/>
                <a:gd name="T2" fmla="*/ 0 w 442"/>
                <a:gd name="T3" fmla="*/ 0 h 449"/>
                <a:gd name="T4" fmla="*/ 301 w 442"/>
                <a:gd name="T5" fmla="*/ 277 h 449"/>
                <a:gd name="T6" fmla="*/ 442 w 442"/>
                <a:gd name="T7" fmla="*/ 449 h 449"/>
                <a:gd name="T8" fmla="*/ 442 w 442"/>
                <a:gd name="T9" fmla="*/ 429 h 449"/>
                <a:gd name="T10" fmla="*/ 311 w 442"/>
                <a:gd name="T11" fmla="*/ 268 h 449"/>
                <a:gd name="T12" fmla="*/ 25 w 442"/>
                <a:gd name="T13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4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84"/>
                    <a:pt x="209" y="176"/>
                    <a:pt x="301" y="277"/>
                  </a:cubicBezTo>
                  <a:cubicBezTo>
                    <a:pt x="351" y="332"/>
                    <a:pt x="399" y="389"/>
                    <a:pt x="442" y="449"/>
                  </a:cubicBezTo>
                  <a:cubicBezTo>
                    <a:pt x="442" y="429"/>
                    <a:pt x="442" y="429"/>
                    <a:pt x="442" y="429"/>
                  </a:cubicBezTo>
                  <a:cubicBezTo>
                    <a:pt x="401" y="373"/>
                    <a:pt x="357" y="320"/>
                    <a:pt x="311" y="268"/>
                  </a:cubicBezTo>
                  <a:cubicBezTo>
                    <a:pt x="223" y="171"/>
                    <a:pt x="127" y="82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541713" y="6265863"/>
              <a:ext cx="628650" cy="582613"/>
            </a:xfrm>
            <a:custGeom>
              <a:avLst/>
              <a:gdLst>
                <a:gd name="T0" fmla="*/ 149 w 590"/>
                <a:gd name="T1" fmla="*/ 380 h 544"/>
                <a:gd name="T2" fmla="*/ 0 w 590"/>
                <a:gd name="T3" fmla="*/ 544 h 544"/>
                <a:gd name="T4" fmla="*/ 18 w 590"/>
                <a:gd name="T5" fmla="*/ 544 h 544"/>
                <a:gd name="T6" fmla="*/ 155 w 590"/>
                <a:gd name="T7" fmla="*/ 385 h 544"/>
                <a:gd name="T8" fmla="*/ 362 w 590"/>
                <a:gd name="T9" fmla="*/ 185 h 544"/>
                <a:gd name="T10" fmla="*/ 585 w 590"/>
                <a:gd name="T11" fmla="*/ 3 h 544"/>
                <a:gd name="T12" fmla="*/ 590 w 590"/>
                <a:gd name="T13" fmla="*/ 0 h 544"/>
                <a:gd name="T14" fmla="*/ 572 w 590"/>
                <a:gd name="T15" fmla="*/ 0 h 544"/>
                <a:gd name="T16" fmla="*/ 149 w 590"/>
                <a:gd name="T17" fmla="*/ 3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0" h="544">
                  <a:moveTo>
                    <a:pt x="149" y="380"/>
                  </a:moveTo>
                  <a:cubicBezTo>
                    <a:pt x="98" y="433"/>
                    <a:pt x="48" y="488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61" y="490"/>
                    <a:pt x="107" y="436"/>
                    <a:pt x="155" y="385"/>
                  </a:cubicBezTo>
                  <a:cubicBezTo>
                    <a:pt x="220" y="314"/>
                    <a:pt x="290" y="248"/>
                    <a:pt x="362" y="185"/>
                  </a:cubicBezTo>
                  <a:cubicBezTo>
                    <a:pt x="434" y="121"/>
                    <a:pt x="509" y="61"/>
                    <a:pt x="585" y="3"/>
                  </a:cubicBezTo>
                  <a:cubicBezTo>
                    <a:pt x="587" y="2"/>
                    <a:pt x="588" y="1"/>
                    <a:pt x="59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422" y="116"/>
                    <a:pt x="281" y="243"/>
                    <a:pt x="149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714751" y="6265863"/>
              <a:ext cx="642938" cy="582613"/>
            </a:xfrm>
            <a:custGeom>
              <a:avLst/>
              <a:gdLst>
                <a:gd name="T0" fmla="*/ 56 w 603"/>
                <a:gd name="T1" fmla="*/ 493 h 544"/>
                <a:gd name="T2" fmla="*/ 479 w 603"/>
                <a:gd name="T3" fmla="*/ 95 h 544"/>
                <a:gd name="T4" fmla="*/ 603 w 603"/>
                <a:gd name="T5" fmla="*/ 0 h 544"/>
                <a:gd name="T6" fmla="*/ 583 w 603"/>
                <a:gd name="T7" fmla="*/ 0 h 544"/>
                <a:gd name="T8" fmla="*/ 473 w 603"/>
                <a:gd name="T9" fmla="*/ 87 h 544"/>
                <a:gd name="T10" fmla="*/ 51 w 603"/>
                <a:gd name="T11" fmla="*/ 488 h 544"/>
                <a:gd name="T12" fmla="*/ 0 w 603"/>
                <a:gd name="T13" fmla="*/ 544 h 544"/>
                <a:gd name="T14" fmla="*/ 12 w 603"/>
                <a:gd name="T15" fmla="*/ 544 h 544"/>
                <a:gd name="T16" fmla="*/ 56 w 603"/>
                <a:gd name="T17" fmla="*/ 49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544">
                  <a:moveTo>
                    <a:pt x="56" y="493"/>
                  </a:moveTo>
                  <a:cubicBezTo>
                    <a:pt x="184" y="347"/>
                    <a:pt x="328" y="217"/>
                    <a:pt x="479" y="95"/>
                  </a:cubicBezTo>
                  <a:cubicBezTo>
                    <a:pt x="520" y="63"/>
                    <a:pt x="561" y="31"/>
                    <a:pt x="60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46" y="29"/>
                    <a:pt x="509" y="58"/>
                    <a:pt x="473" y="87"/>
                  </a:cubicBezTo>
                  <a:cubicBezTo>
                    <a:pt x="322" y="210"/>
                    <a:pt x="182" y="344"/>
                    <a:pt x="51" y="488"/>
                  </a:cubicBezTo>
                  <a:cubicBezTo>
                    <a:pt x="34" y="506"/>
                    <a:pt x="17" y="525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7" y="527"/>
                    <a:pt x="41" y="510"/>
                    <a:pt x="56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371851" y="6265863"/>
              <a:ext cx="609600" cy="582613"/>
            </a:xfrm>
            <a:custGeom>
              <a:avLst/>
              <a:gdLst>
                <a:gd name="T0" fmla="*/ 247 w 572"/>
                <a:gd name="T1" fmla="*/ 273 h 544"/>
                <a:gd name="T2" fmla="*/ 51 w 572"/>
                <a:gd name="T3" fmla="*/ 481 h 544"/>
                <a:gd name="T4" fmla="*/ 0 w 572"/>
                <a:gd name="T5" fmla="*/ 544 h 544"/>
                <a:gd name="T6" fmla="*/ 22 w 572"/>
                <a:gd name="T7" fmla="*/ 544 h 544"/>
                <a:gd name="T8" fmla="*/ 63 w 572"/>
                <a:gd name="T9" fmla="*/ 492 h 544"/>
                <a:gd name="T10" fmla="*/ 252 w 572"/>
                <a:gd name="T11" fmla="*/ 278 h 544"/>
                <a:gd name="T12" fmla="*/ 572 w 572"/>
                <a:gd name="T13" fmla="*/ 0 h 544"/>
                <a:gd name="T14" fmla="*/ 557 w 572"/>
                <a:gd name="T15" fmla="*/ 0 h 544"/>
                <a:gd name="T16" fmla="*/ 247 w 572"/>
                <a:gd name="T17" fmla="*/ 2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544">
                  <a:moveTo>
                    <a:pt x="247" y="273"/>
                  </a:moveTo>
                  <a:cubicBezTo>
                    <a:pt x="179" y="339"/>
                    <a:pt x="113" y="408"/>
                    <a:pt x="51" y="481"/>
                  </a:cubicBezTo>
                  <a:cubicBezTo>
                    <a:pt x="33" y="502"/>
                    <a:pt x="17" y="523"/>
                    <a:pt x="0" y="544"/>
                  </a:cubicBezTo>
                  <a:cubicBezTo>
                    <a:pt x="22" y="544"/>
                    <a:pt x="22" y="544"/>
                    <a:pt x="22" y="544"/>
                  </a:cubicBezTo>
                  <a:cubicBezTo>
                    <a:pt x="36" y="527"/>
                    <a:pt x="49" y="509"/>
                    <a:pt x="63" y="492"/>
                  </a:cubicBezTo>
                  <a:cubicBezTo>
                    <a:pt x="123" y="417"/>
                    <a:pt x="185" y="345"/>
                    <a:pt x="252" y="278"/>
                  </a:cubicBezTo>
                  <a:cubicBezTo>
                    <a:pt x="352" y="177"/>
                    <a:pt x="459" y="86"/>
                    <a:pt x="572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449" y="85"/>
                    <a:pt x="346" y="176"/>
                    <a:pt x="247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2324101" y="6265863"/>
              <a:ext cx="327025" cy="582613"/>
            </a:xfrm>
            <a:custGeom>
              <a:avLst/>
              <a:gdLst>
                <a:gd name="T0" fmla="*/ 77 w 307"/>
                <a:gd name="T1" fmla="*/ 324 h 544"/>
                <a:gd name="T2" fmla="*/ 0 w 307"/>
                <a:gd name="T3" fmla="*/ 544 h 544"/>
                <a:gd name="T4" fmla="*/ 10 w 307"/>
                <a:gd name="T5" fmla="*/ 544 h 544"/>
                <a:gd name="T6" fmla="*/ 89 w 307"/>
                <a:gd name="T7" fmla="*/ 329 h 544"/>
                <a:gd name="T8" fmla="*/ 307 w 307"/>
                <a:gd name="T9" fmla="*/ 0 h 544"/>
                <a:gd name="T10" fmla="*/ 284 w 307"/>
                <a:gd name="T11" fmla="*/ 0 h 544"/>
                <a:gd name="T12" fmla="*/ 77 w 307"/>
                <a:gd name="T13" fmla="*/ 32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44">
                  <a:moveTo>
                    <a:pt x="77" y="324"/>
                  </a:moveTo>
                  <a:cubicBezTo>
                    <a:pt x="44" y="395"/>
                    <a:pt x="19" y="469"/>
                    <a:pt x="0" y="544"/>
                  </a:cubicBezTo>
                  <a:cubicBezTo>
                    <a:pt x="10" y="544"/>
                    <a:pt x="10" y="544"/>
                    <a:pt x="10" y="544"/>
                  </a:cubicBezTo>
                  <a:cubicBezTo>
                    <a:pt x="29" y="470"/>
                    <a:pt x="56" y="398"/>
                    <a:pt x="89" y="329"/>
                  </a:cubicBezTo>
                  <a:cubicBezTo>
                    <a:pt x="145" y="210"/>
                    <a:pt x="220" y="100"/>
                    <a:pt x="30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01" y="98"/>
                    <a:pt x="130" y="206"/>
                    <a:pt x="77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2212976" y="6265863"/>
              <a:ext cx="258763" cy="582613"/>
            </a:xfrm>
            <a:custGeom>
              <a:avLst/>
              <a:gdLst>
                <a:gd name="T0" fmla="*/ 106 w 244"/>
                <a:gd name="T1" fmla="*/ 194 h 544"/>
                <a:gd name="T2" fmla="*/ 16 w 244"/>
                <a:gd name="T3" fmla="*/ 452 h 544"/>
                <a:gd name="T4" fmla="*/ 0 w 244"/>
                <a:gd name="T5" fmla="*/ 544 h 544"/>
                <a:gd name="T6" fmla="*/ 5 w 244"/>
                <a:gd name="T7" fmla="*/ 544 h 544"/>
                <a:gd name="T8" fmla="*/ 118 w 244"/>
                <a:gd name="T9" fmla="*/ 200 h 544"/>
                <a:gd name="T10" fmla="*/ 244 w 244"/>
                <a:gd name="T11" fmla="*/ 0 h 544"/>
                <a:gd name="T12" fmla="*/ 224 w 244"/>
                <a:gd name="T13" fmla="*/ 0 h 544"/>
                <a:gd name="T14" fmla="*/ 106 w 244"/>
                <a:gd name="T15" fmla="*/ 19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544">
                  <a:moveTo>
                    <a:pt x="106" y="194"/>
                  </a:moveTo>
                  <a:cubicBezTo>
                    <a:pt x="66" y="276"/>
                    <a:pt x="35" y="363"/>
                    <a:pt x="16" y="452"/>
                  </a:cubicBezTo>
                  <a:cubicBezTo>
                    <a:pt x="9" y="483"/>
                    <a:pt x="4" y="513"/>
                    <a:pt x="0" y="544"/>
                  </a:cubicBezTo>
                  <a:cubicBezTo>
                    <a:pt x="5" y="544"/>
                    <a:pt x="5" y="544"/>
                    <a:pt x="5" y="544"/>
                  </a:cubicBezTo>
                  <a:cubicBezTo>
                    <a:pt x="25" y="424"/>
                    <a:pt x="63" y="308"/>
                    <a:pt x="118" y="200"/>
                  </a:cubicBezTo>
                  <a:cubicBezTo>
                    <a:pt x="154" y="129"/>
                    <a:pt x="196" y="63"/>
                    <a:pt x="24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79" y="61"/>
                    <a:pt x="139" y="126"/>
                    <a:pt x="10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5837238" y="6265863"/>
              <a:ext cx="1322388" cy="582613"/>
            </a:xfrm>
            <a:custGeom>
              <a:avLst/>
              <a:gdLst>
                <a:gd name="T0" fmla="*/ 7 w 1241"/>
                <a:gd name="T1" fmla="*/ 0 h 544"/>
                <a:gd name="T2" fmla="*/ 0 w 1241"/>
                <a:gd name="T3" fmla="*/ 0 h 544"/>
                <a:gd name="T4" fmla="*/ 1061 w 1241"/>
                <a:gd name="T5" fmla="*/ 485 h 544"/>
                <a:gd name="T6" fmla="*/ 1200 w 1241"/>
                <a:gd name="T7" fmla="*/ 544 h 544"/>
                <a:gd name="T8" fmla="*/ 1241 w 1241"/>
                <a:gd name="T9" fmla="*/ 544 h 544"/>
                <a:gd name="T10" fmla="*/ 1066 w 1241"/>
                <a:gd name="T11" fmla="*/ 472 h 544"/>
                <a:gd name="T12" fmla="*/ 7 w 1241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1" y="167"/>
                    <a:pt x="703" y="331"/>
                    <a:pt x="1061" y="485"/>
                  </a:cubicBezTo>
                  <a:cubicBezTo>
                    <a:pt x="1107" y="505"/>
                    <a:pt x="1153" y="525"/>
                    <a:pt x="1200" y="544"/>
                  </a:cubicBezTo>
                  <a:cubicBezTo>
                    <a:pt x="1241" y="544"/>
                    <a:pt x="1241" y="544"/>
                    <a:pt x="1241" y="544"/>
                  </a:cubicBezTo>
                  <a:cubicBezTo>
                    <a:pt x="1183" y="520"/>
                    <a:pt x="1124" y="496"/>
                    <a:pt x="1066" y="472"/>
                  </a:cubicBezTo>
                  <a:cubicBezTo>
                    <a:pt x="710" y="322"/>
                    <a:pt x="356" y="165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6767513" y="6265863"/>
              <a:ext cx="1255713" cy="582613"/>
            </a:xfrm>
            <a:custGeom>
              <a:avLst/>
              <a:gdLst>
                <a:gd name="T0" fmla="*/ 20 w 1178"/>
                <a:gd name="T1" fmla="*/ 0 h 544"/>
                <a:gd name="T2" fmla="*/ 0 w 1178"/>
                <a:gd name="T3" fmla="*/ 0 h 544"/>
                <a:gd name="T4" fmla="*/ 483 w 1178"/>
                <a:gd name="T5" fmla="*/ 229 h 544"/>
                <a:gd name="T6" fmla="*/ 1143 w 1178"/>
                <a:gd name="T7" fmla="*/ 544 h 544"/>
                <a:gd name="T8" fmla="*/ 1178 w 1178"/>
                <a:gd name="T9" fmla="*/ 544 h 544"/>
                <a:gd name="T10" fmla="*/ 489 w 1178"/>
                <a:gd name="T11" fmla="*/ 215 h 544"/>
                <a:gd name="T12" fmla="*/ 20 w 117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8" h="5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76"/>
                    <a:pt x="322" y="152"/>
                    <a:pt x="483" y="229"/>
                  </a:cubicBezTo>
                  <a:cubicBezTo>
                    <a:pt x="703" y="334"/>
                    <a:pt x="923" y="439"/>
                    <a:pt x="1143" y="544"/>
                  </a:cubicBezTo>
                  <a:cubicBezTo>
                    <a:pt x="1178" y="544"/>
                    <a:pt x="1178" y="544"/>
                    <a:pt x="1178" y="544"/>
                  </a:cubicBezTo>
                  <a:cubicBezTo>
                    <a:pt x="950" y="433"/>
                    <a:pt x="720" y="322"/>
                    <a:pt x="489" y="215"/>
                  </a:cubicBezTo>
                  <a:cubicBezTo>
                    <a:pt x="333" y="143"/>
                    <a:pt x="177" y="7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7165976" y="6265863"/>
              <a:ext cx="1168400" cy="582613"/>
            </a:xfrm>
            <a:custGeom>
              <a:avLst/>
              <a:gdLst>
                <a:gd name="T0" fmla="*/ 28 w 1097"/>
                <a:gd name="T1" fmla="*/ 0 h 544"/>
                <a:gd name="T2" fmla="*/ 0 w 1097"/>
                <a:gd name="T3" fmla="*/ 0 h 544"/>
                <a:gd name="T4" fmla="*/ 237 w 1097"/>
                <a:gd name="T5" fmla="*/ 115 h 544"/>
                <a:gd name="T6" fmla="*/ 734 w 1097"/>
                <a:gd name="T7" fmla="*/ 367 h 544"/>
                <a:gd name="T8" fmla="*/ 1068 w 1097"/>
                <a:gd name="T9" fmla="*/ 544 h 544"/>
                <a:gd name="T10" fmla="*/ 1097 w 1097"/>
                <a:gd name="T11" fmla="*/ 544 h 544"/>
                <a:gd name="T12" fmla="*/ 243 w 1097"/>
                <a:gd name="T13" fmla="*/ 102 h 544"/>
                <a:gd name="T14" fmla="*/ 28 w 109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7" h="54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38"/>
                    <a:pt x="158" y="77"/>
                    <a:pt x="237" y="115"/>
                  </a:cubicBezTo>
                  <a:cubicBezTo>
                    <a:pt x="404" y="197"/>
                    <a:pt x="569" y="281"/>
                    <a:pt x="734" y="367"/>
                  </a:cubicBezTo>
                  <a:cubicBezTo>
                    <a:pt x="846" y="425"/>
                    <a:pt x="957" y="484"/>
                    <a:pt x="1068" y="544"/>
                  </a:cubicBezTo>
                  <a:cubicBezTo>
                    <a:pt x="1097" y="544"/>
                    <a:pt x="1097" y="544"/>
                    <a:pt x="1097" y="544"/>
                  </a:cubicBezTo>
                  <a:cubicBezTo>
                    <a:pt x="817" y="388"/>
                    <a:pt x="532" y="241"/>
                    <a:pt x="243" y="102"/>
                  </a:cubicBezTo>
                  <a:cubicBezTo>
                    <a:pt x="172" y="68"/>
                    <a:pt x="100" y="3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7296151" y="6265863"/>
              <a:ext cx="1131888" cy="582613"/>
            </a:xfrm>
            <a:custGeom>
              <a:avLst/>
              <a:gdLst>
                <a:gd name="T0" fmla="*/ 31 w 1063"/>
                <a:gd name="T1" fmla="*/ 0 h 544"/>
                <a:gd name="T2" fmla="*/ 0 w 1063"/>
                <a:gd name="T3" fmla="*/ 0 h 544"/>
                <a:gd name="T4" fmla="*/ 158 w 1063"/>
                <a:gd name="T5" fmla="*/ 77 h 544"/>
                <a:gd name="T6" fmla="*/ 650 w 1063"/>
                <a:gd name="T7" fmla="*/ 331 h 544"/>
                <a:gd name="T8" fmla="*/ 1036 w 1063"/>
                <a:gd name="T9" fmla="*/ 544 h 544"/>
                <a:gd name="T10" fmla="*/ 1063 w 1063"/>
                <a:gd name="T11" fmla="*/ 544 h 544"/>
                <a:gd name="T12" fmla="*/ 164 w 1063"/>
                <a:gd name="T13" fmla="*/ 64 h 544"/>
                <a:gd name="T14" fmla="*/ 31 w 106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3" y="26"/>
                    <a:pt x="105" y="51"/>
                    <a:pt x="158" y="77"/>
                  </a:cubicBezTo>
                  <a:cubicBezTo>
                    <a:pt x="323" y="159"/>
                    <a:pt x="487" y="244"/>
                    <a:pt x="650" y="331"/>
                  </a:cubicBezTo>
                  <a:cubicBezTo>
                    <a:pt x="780" y="400"/>
                    <a:pt x="909" y="471"/>
                    <a:pt x="1036" y="544"/>
                  </a:cubicBezTo>
                  <a:cubicBezTo>
                    <a:pt x="1063" y="544"/>
                    <a:pt x="1063" y="544"/>
                    <a:pt x="1063" y="544"/>
                  </a:cubicBezTo>
                  <a:cubicBezTo>
                    <a:pt x="770" y="372"/>
                    <a:pt x="470" y="213"/>
                    <a:pt x="164" y="64"/>
                  </a:cubicBezTo>
                  <a:cubicBezTo>
                    <a:pt x="120" y="43"/>
                    <a:pt x="75" y="2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7424738" y="6265863"/>
              <a:ext cx="1093788" cy="582613"/>
            </a:xfrm>
            <a:custGeom>
              <a:avLst/>
              <a:gdLst>
                <a:gd name="T0" fmla="*/ 31 w 1025"/>
                <a:gd name="T1" fmla="*/ 0 h 544"/>
                <a:gd name="T2" fmla="*/ 0 w 1025"/>
                <a:gd name="T3" fmla="*/ 0 h 544"/>
                <a:gd name="T4" fmla="*/ 79 w 1025"/>
                <a:gd name="T5" fmla="*/ 40 h 544"/>
                <a:gd name="T6" fmla="*/ 567 w 1025"/>
                <a:gd name="T7" fmla="*/ 295 h 544"/>
                <a:gd name="T8" fmla="*/ 1000 w 1025"/>
                <a:gd name="T9" fmla="*/ 544 h 544"/>
                <a:gd name="T10" fmla="*/ 1025 w 1025"/>
                <a:gd name="T11" fmla="*/ 544 h 544"/>
                <a:gd name="T12" fmla="*/ 86 w 1025"/>
                <a:gd name="T13" fmla="*/ 26 h 544"/>
                <a:gd name="T14" fmla="*/ 31 w 102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3"/>
                    <a:pt x="53" y="26"/>
                    <a:pt x="79" y="40"/>
                  </a:cubicBezTo>
                  <a:cubicBezTo>
                    <a:pt x="244" y="121"/>
                    <a:pt x="406" y="207"/>
                    <a:pt x="567" y="295"/>
                  </a:cubicBezTo>
                  <a:cubicBezTo>
                    <a:pt x="713" y="374"/>
                    <a:pt x="858" y="457"/>
                    <a:pt x="1000" y="544"/>
                  </a:cubicBezTo>
                  <a:cubicBezTo>
                    <a:pt x="1025" y="544"/>
                    <a:pt x="1025" y="544"/>
                    <a:pt x="1025" y="544"/>
                  </a:cubicBezTo>
                  <a:cubicBezTo>
                    <a:pt x="722" y="355"/>
                    <a:pt x="407" y="184"/>
                    <a:pt x="86" y="26"/>
                  </a:cubicBezTo>
                  <a:cubicBezTo>
                    <a:pt x="68" y="18"/>
                    <a:pt x="49" y="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7551738" y="6265863"/>
              <a:ext cx="1050925" cy="582613"/>
            </a:xfrm>
            <a:custGeom>
              <a:avLst/>
              <a:gdLst>
                <a:gd name="T0" fmla="*/ 34 w 986"/>
                <a:gd name="T1" fmla="*/ 0 h 544"/>
                <a:gd name="T2" fmla="*/ 0 w 986"/>
                <a:gd name="T3" fmla="*/ 0 h 544"/>
                <a:gd name="T4" fmla="*/ 4 w 986"/>
                <a:gd name="T5" fmla="*/ 2 h 544"/>
                <a:gd name="T6" fmla="*/ 488 w 986"/>
                <a:gd name="T7" fmla="*/ 259 h 544"/>
                <a:gd name="T8" fmla="*/ 957 w 986"/>
                <a:gd name="T9" fmla="*/ 541 h 544"/>
                <a:gd name="T10" fmla="*/ 963 w 986"/>
                <a:gd name="T11" fmla="*/ 544 h 544"/>
                <a:gd name="T12" fmla="*/ 986 w 986"/>
                <a:gd name="T13" fmla="*/ 544 h 544"/>
                <a:gd name="T14" fmla="*/ 964 w 986"/>
                <a:gd name="T15" fmla="*/ 530 h 544"/>
                <a:gd name="T16" fmla="*/ 34 w 986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168" y="84"/>
                    <a:pt x="328" y="170"/>
                    <a:pt x="488" y="259"/>
                  </a:cubicBezTo>
                  <a:cubicBezTo>
                    <a:pt x="647" y="348"/>
                    <a:pt x="804" y="441"/>
                    <a:pt x="957" y="541"/>
                  </a:cubicBezTo>
                  <a:cubicBezTo>
                    <a:pt x="959" y="542"/>
                    <a:pt x="961" y="543"/>
                    <a:pt x="963" y="544"/>
                  </a:cubicBezTo>
                  <a:cubicBezTo>
                    <a:pt x="986" y="544"/>
                    <a:pt x="986" y="544"/>
                    <a:pt x="986" y="544"/>
                  </a:cubicBezTo>
                  <a:cubicBezTo>
                    <a:pt x="979" y="540"/>
                    <a:pt x="971" y="535"/>
                    <a:pt x="964" y="530"/>
                  </a:cubicBezTo>
                  <a:cubicBezTo>
                    <a:pt x="666" y="333"/>
                    <a:pt x="353" y="15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7678738" y="6265863"/>
              <a:ext cx="1004888" cy="582613"/>
            </a:xfrm>
            <a:custGeom>
              <a:avLst/>
              <a:gdLst>
                <a:gd name="T0" fmla="*/ 34 w 943"/>
                <a:gd name="T1" fmla="*/ 0 h 544"/>
                <a:gd name="T2" fmla="*/ 0 w 943"/>
                <a:gd name="T3" fmla="*/ 0 h 544"/>
                <a:gd name="T4" fmla="*/ 411 w 943"/>
                <a:gd name="T5" fmla="*/ 223 h 544"/>
                <a:gd name="T6" fmla="*/ 873 w 943"/>
                <a:gd name="T7" fmla="*/ 511 h 544"/>
                <a:gd name="T8" fmla="*/ 922 w 943"/>
                <a:gd name="T9" fmla="*/ 544 h 544"/>
                <a:gd name="T10" fmla="*/ 943 w 943"/>
                <a:gd name="T11" fmla="*/ 544 h 544"/>
                <a:gd name="T12" fmla="*/ 881 w 943"/>
                <a:gd name="T13" fmla="*/ 500 h 544"/>
                <a:gd name="T14" fmla="*/ 34 w 94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9" y="72"/>
                    <a:pt x="275" y="146"/>
                    <a:pt x="411" y="223"/>
                  </a:cubicBezTo>
                  <a:cubicBezTo>
                    <a:pt x="568" y="314"/>
                    <a:pt x="723" y="409"/>
                    <a:pt x="873" y="511"/>
                  </a:cubicBezTo>
                  <a:cubicBezTo>
                    <a:pt x="890" y="522"/>
                    <a:pt x="906" y="533"/>
                    <a:pt x="922" y="544"/>
                  </a:cubicBezTo>
                  <a:cubicBezTo>
                    <a:pt x="943" y="544"/>
                    <a:pt x="943" y="544"/>
                    <a:pt x="943" y="544"/>
                  </a:cubicBezTo>
                  <a:cubicBezTo>
                    <a:pt x="923" y="530"/>
                    <a:pt x="902" y="515"/>
                    <a:pt x="881" y="500"/>
                  </a:cubicBezTo>
                  <a:cubicBezTo>
                    <a:pt x="611" y="314"/>
                    <a:pt x="326" y="15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900863" y="6265863"/>
              <a:ext cx="1231900" cy="582613"/>
            </a:xfrm>
            <a:custGeom>
              <a:avLst/>
              <a:gdLst>
                <a:gd name="T0" fmla="*/ 22 w 1155"/>
                <a:gd name="T1" fmla="*/ 0 h 544"/>
                <a:gd name="T2" fmla="*/ 0 w 1155"/>
                <a:gd name="T3" fmla="*/ 0 h 544"/>
                <a:gd name="T4" fmla="*/ 400 w 1155"/>
                <a:gd name="T5" fmla="*/ 191 h 544"/>
                <a:gd name="T6" fmla="*/ 1121 w 1155"/>
                <a:gd name="T7" fmla="*/ 544 h 544"/>
                <a:gd name="T8" fmla="*/ 1155 w 1155"/>
                <a:gd name="T9" fmla="*/ 544 h 544"/>
                <a:gd name="T10" fmla="*/ 406 w 1155"/>
                <a:gd name="T11" fmla="*/ 178 h 544"/>
                <a:gd name="T12" fmla="*/ 22 w 115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4" y="63"/>
                    <a:pt x="267" y="127"/>
                    <a:pt x="400" y="191"/>
                  </a:cubicBezTo>
                  <a:cubicBezTo>
                    <a:pt x="641" y="307"/>
                    <a:pt x="882" y="425"/>
                    <a:pt x="1121" y="544"/>
                  </a:cubicBezTo>
                  <a:cubicBezTo>
                    <a:pt x="1155" y="544"/>
                    <a:pt x="1155" y="544"/>
                    <a:pt x="1155" y="544"/>
                  </a:cubicBezTo>
                  <a:cubicBezTo>
                    <a:pt x="907" y="418"/>
                    <a:pt x="658" y="296"/>
                    <a:pt x="406" y="178"/>
                  </a:cubicBezTo>
                  <a:cubicBezTo>
                    <a:pt x="279" y="117"/>
                    <a:pt x="151" y="5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8154988" y="6265863"/>
              <a:ext cx="806450" cy="582613"/>
            </a:xfrm>
            <a:custGeom>
              <a:avLst/>
              <a:gdLst>
                <a:gd name="T0" fmla="*/ 33 w 757"/>
                <a:gd name="T1" fmla="*/ 0 h 544"/>
                <a:gd name="T2" fmla="*/ 0 w 757"/>
                <a:gd name="T3" fmla="*/ 0 h 544"/>
                <a:gd name="T4" fmla="*/ 138 w 757"/>
                <a:gd name="T5" fmla="*/ 84 h 544"/>
                <a:gd name="T6" fmla="*/ 576 w 757"/>
                <a:gd name="T7" fmla="*/ 398 h 544"/>
                <a:gd name="T8" fmla="*/ 741 w 757"/>
                <a:gd name="T9" fmla="*/ 544 h 544"/>
                <a:gd name="T10" fmla="*/ 757 w 757"/>
                <a:gd name="T11" fmla="*/ 544 h 544"/>
                <a:gd name="T12" fmla="*/ 584 w 757"/>
                <a:gd name="T13" fmla="*/ 388 h 544"/>
                <a:gd name="T14" fmla="*/ 33 w 75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544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" y="28"/>
                    <a:pt x="93" y="56"/>
                    <a:pt x="138" y="84"/>
                  </a:cubicBezTo>
                  <a:cubicBezTo>
                    <a:pt x="290" y="180"/>
                    <a:pt x="438" y="284"/>
                    <a:pt x="576" y="398"/>
                  </a:cubicBezTo>
                  <a:cubicBezTo>
                    <a:pt x="633" y="445"/>
                    <a:pt x="688" y="494"/>
                    <a:pt x="741" y="544"/>
                  </a:cubicBezTo>
                  <a:cubicBezTo>
                    <a:pt x="757" y="544"/>
                    <a:pt x="757" y="544"/>
                    <a:pt x="757" y="544"/>
                  </a:cubicBezTo>
                  <a:cubicBezTo>
                    <a:pt x="702" y="490"/>
                    <a:pt x="644" y="438"/>
                    <a:pt x="584" y="388"/>
                  </a:cubicBezTo>
                  <a:cubicBezTo>
                    <a:pt x="411" y="244"/>
                    <a:pt x="226" y="11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8266113" y="6265863"/>
              <a:ext cx="755650" cy="582613"/>
            </a:xfrm>
            <a:custGeom>
              <a:avLst/>
              <a:gdLst>
                <a:gd name="T0" fmla="*/ 520 w 709"/>
                <a:gd name="T1" fmla="*/ 362 h 544"/>
                <a:gd name="T2" fmla="*/ 31 w 709"/>
                <a:gd name="T3" fmla="*/ 0 h 544"/>
                <a:gd name="T4" fmla="*/ 0 w 709"/>
                <a:gd name="T5" fmla="*/ 0 h 544"/>
                <a:gd name="T6" fmla="*/ 80 w 709"/>
                <a:gd name="T7" fmla="*/ 51 h 544"/>
                <a:gd name="T8" fmla="*/ 512 w 709"/>
                <a:gd name="T9" fmla="*/ 372 h 544"/>
                <a:gd name="T10" fmla="*/ 693 w 709"/>
                <a:gd name="T11" fmla="*/ 544 h 544"/>
                <a:gd name="T12" fmla="*/ 709 w 709"/>
                <a:gd name="T13" fmla="*/ 544 h 544"/>
                <a:gd name="T14" fmla="*/ 520 w 709"/>
                <a:gd name="T15" fmla="*/ 36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544">
                  <a:moveTo>
                    <a:pt x="520" y="362"/>
                  </a:moveTo>
                  <a:cubicBezTo>
                    <a:pt x="367" y="228"/>
                    <a:pt x="203" y="10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7"/>
                    <a:pt x="53" y="34"/>
                    <a:pt x="80" y="51"/>
                  </a:cubicBezTo>
                  <a:cubicBezTo>
                    <a:pt x="231" y="148"/>
                    <a:pt x="376" y="254"/>
                    <a:pt x="512" y="372"/>
                  </a:cubicBezTo>
                  <a:cubicBezTo>
                    <a:pt x="575" y="427"/>
                    <a:pt x="635" y="484"/>
                    <a:pt x="693" y="544"/>
                  </a:cubicBezTo>
                  <a:cubicBezTo>
                    <a:pt x="709" y="544"/>
                    <a:pt x="709" y="544"/>
                    <a:pt x="709" y="544"/>
                  </a:cubicBezTo>
                  <a:cubicBezTo>
                    <a:pt x="649" y="481"/>
                    <a:pt x="586" y="420"/>
                    <a:pt x="520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8374063" y="6265863"/>
              <a:ext cx="703263" cy="582613"/>
            </a:xfrm>
            <a:custGeom>
              <a:avLst/>
              <a:gdLst>
                <a:gd name="T0" fmla="*/ 461 w 660"/>
                <a:gd name="T1" fmla="*/ 337 h 544"/>
                <a:gd name="T2" fmla="*/ 30 w 660"/>
                <a:gd name="T3" fmla="*/ 0 h 544"/>
                <a:gd name="T4" fmla="*/ 0 w 660"/>
                <a:gd name="T5" fmla="*/ 0 h 544"/>
                <a:gd name="T6" fmla="*/ 27 w 660"/>
                <a:gd name="T7" fmla="*/ 18 h 544"/>
                <a:gd name="T8" fmla="*/ 452 w 660"/>
                <a:gd name="T9" fmla="*/ 347 h 544"/>
                <a:gd name="T10" fmla="*/ 646 w 660"/>
                <a:gd name="T11" fmla="*/ 544 h 544"/>
                <a:gd name="T12" fmla="*/ 660 w 660"/>
                <a:gd name="T13" fmla="*/ 544 h 544"/>
                <a:gd name="T14" fmla="*/ 461 w 660"/>
                <a:gd name="T15" fmla="*/ 33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0" h="544">
                  <a:moveTo>
                    <a:pt x="461" y="337"/>
                  </a:moveTo>
                  <a:cubicBezTo>
                    <a:pt x="327" y="213"/>
                    <a:pt x="182" y="101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8" y="12"/>
                    <a:pt x="27" y="18"/>
                  </a:cubicBezTo>
                  <a:cubicBezTo>
                    <a:pt x="176" y="117"/>
                    <a:pt x="320" y="225"/>
                    <a:pt x="452" y="347"/>
                  </a:cubicBezTo>
                  <a:cubicBezTo>
                    <a:pt x="520" y="409"/>
                    <a:pt x="585" y="475"/>
                    <a:pt x="646" y="544"/>
                  </a:cubicBezTo>
                  <a:cubicBezTo>
                    <a:pt x="660" y="544"/>
                    <a:pt x="660" y="544"/>
                    <a:pt x="660" y="544"/>
                  </a:cubicBezTo>
                  <a:cubicBezTo>
                    <a:pt x="598" y="471"/>
                    <a:pt x="531" y="402"/>
                    <a:pt x="461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762126" y="6265863"/>
              <a:ext cx="3175" cy="57150"/>
            </a:xfrm>
            <a:custGeom>
              <a:avLst/>
              <a:gdLst>
                <a:gd name="T0" fmla="*/ 1 w 3"/>
                <a:gd name="T1" fmla="*/ 53 h 53"/>
                <a:gd name="T2" fmla="*/ 1 w 3"/>
                <a:gd name="T3" fmla="*/ 53 h 53"/>
                <a:gd name="T4" fmla="*/ 3 w 3"/>
                <a:gd name="T5" fmla="*/ 0 h 53"/>
                <a:gd name="T6" fmla="*/ 2 w 3"/>
                <a:gd name="T7" fmla="*/ 0 h 53"/>
                <a:gd name="T8" fmla="*/ 1 w 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3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" y="35"/>
                    <a:pt x="2" y="18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8"/>
                    <a:pt x="0" y="35"/>
                    <a:pt x="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4" name="Freeform 32"/>
            <p:cNvSpPr>
              <a:spLocks/>
            </p:cNvSpPr>
            <p:nvPr userDrawn="1"/>
          </p:nvSpPr>
          <p:spPr bwMode="auto">
            <a:xfrm>
              <a:off x="8477251" y="6265863"/>
              <a:ext cx="654050" cy="582613"/>
            </a:xfrm>
            <a:custGeom>
              <a:avLst/>
              <a:gdLst>
                <a:gd name="T0" fmla="*/ 29 w 613"/>
                <a:gd name="T1" fmla="*/ 0 h 544"/>
                <a:gd name="T2" fmla="*/ 0 w 613"/>
                <a:gd name="T3" fmla="*/ 0 h 544"/>
                <a:gd name="T4" fmla="*/ 398 w 613"/>
                <a:gd name="T5" fmla="*/ 322 h 544"/>
                <a:gd name="T6" fmla="*/ 599 w 613"/>
                <a:gd name="T7" fmla="*/ 544 h 544"/>
                <a:gd name="T8" fmla="*/ 613 w 613"/>
                <a:gd name="T9" fmla="*/ 544 h 544"/>
                <a:gd name="T10" fmla="*/ 407 w 613"/>
                <a:gd name="T11" fmla="*/ 313 h 544"/>
                <a:gd name="T12" fmla="*/ 29 w 613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54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1" y="97"/>
                    <a:pt x="275" y="203"/>
                    <a:pt x="398" y="322"/>
                  </a:cubicBezTo>
                  <a:cubicBezTo>
                    <a:pt x="469" y="392"/>
                    <a:pt x="537" y="466"/>
                    <a:pt x="599" y="544"/>
                  </a:cubicBezTo>
                  <a:cubicBezTo>
                    <a:pt x="613" y="544"/>
                    <a:pt x="613" y="544"/>
                    <a:pt x="613" y="544"/>
                  </a:cubicBezTo>
                  <a:cubicBezTo>
                    <a:pt x="550" y="463"/>
                    <a:pt x="480" y="385"/>
                    <a:pt x="407" y="313"/>
                  </a:cubicBezTo>
                  <a:cubicBezTo>
                    <a:pt x="289" y="198"/>
                    <a:pt x="162" y="95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5" name="Freeform 33"/>
            <p:cNvSpPr>
              <a:spLocks/>
            </p:cNvSpPr>
            <p:nvPr userDrawn="1"/>
          </p:nvSpPr>
          <p:spPr bwMode="auto">
            <a:xfrm>
              <a:off x="3205163" y="6265863"/>
              <a:ext cx="582613" cy="582613"/>
            </a:xfrm>
            <a:custGeom>
              <a:avLst/>
              <a:gdLst>
                <a:gd name="T0" fmla="*/ 344 w 548"/>
                <a:gd name="T1" fmla="*/ 166 h 544"/>
                <a:gd name="T2" fmla="*/ 142 w 548"/>
                <a:gd name="T3" fmla="*/ 368 h 544"/>
                <a:gd name="T4" fmla="*/ 0 w 548"/>
                <a:gd name="T5" fmla="*/ 544 h 544"/>
                <a:gd name="T6" fmla="*/ 23 w 548"/>
                <a:gd name="T7" fmla="*/ 544 h 544"/>
                <a:gd name="T8" fmla="*/ 155 w 548"/>
                <a:gd name="T9" fmla="*/ 378 h 544"/>
                <a:gd name="T10" fmla="*/ 348 w 548"/>
                <a:gd name="T11" fmla="*/ 172 h 544"/>
                <a:gd name="T12" fmla="*/ 548 w 548"/>
                <a:gd name="T13" fmla="*/ 0 h 544"/>
                <a:gd name="T14" fmla="*/ 537 w 548"/>
                <a:gd name="T15" fmla="*/ 0 h 544"/>
                <a:gd name="T16" fmla="*/ 344 w 548"/>
                <a:gd name="T17" fmla="*/ 16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544">
                  <a:moveTo>
                    <a:pt x="344" y="166"/>
                  </a:moveTo>
                  <a:cubicBezTo>
                    <a:pt x="274" y="230"/>
                    <a:pt x="206" y="297"/>
                    <a:pt x="142" y="368"/>
                  </a:cubicBezTo>
                  <a:cubicBezTo>
                    <a:pt x="92" y="424"/>
                    <a:pt x="45" y="483"/>
                    <a:pt x="0" y="544"/>
                  </a:cubicBezTo>
                  <a:cubicBezTo>
                    <a:pt x="23" y="544"/>
                    <a:pt x="23" y="544"/>
                    <a:pt x="23" y="544"/>
                  </a:cubicBezTo>
                  <a:cubicBezTo>
                    <a:pt x="65" y="487"/>
                    <a:pt x="109" y="432"/>
                    <a:pt x="155" y="378"/>
                  </a:cubicBezTo>
                  <a:cubicBezTo>
                    <a:pt x="216" y="306"/>
                    <a:pt x="280" y="237"/>
                    <a:pt x="348" y="172"/>
                  </a:cubicBezTo>
                  <a:cubicBezTo>
                    <a:pt x="412" y="111"/>
                    <a:pt x="479" y="54"/>
                    <a:pt x="54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471" y="53"/>
                    <a:pt x="406" y="109"/>
                    <a:pt x="34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2" name="Freeform 34"/>
            <p:cNvSpPr>
              <a:spLocks/>
            </p:cNvSpPr>
            <p:nvPr userDrawn="1"/>
          </p:nvSpPr>
          <p:spPr bwMode="auto">
            <a:xfrm>
              <a:off x="3043238" y="6265863"/>
              <a:ext cx="552450" cy="582613"/>
            </a:xfrm>
            <a:custGeom>
              <a:avLst/>
              <a:gdLst>
                <a:gd name="T0" fmla="*/ 437 w 519"/>
                <a:gd name="T1" fmla="*/ 61 h 544"/>
                <a:gd name="T2" fmla="*/ 230 w 519"/>
                <a:gd name="T3" fmla="*/ 254 h 544"/>
                <a:gd name="T4" fmla="*/ 50 w 519"/>
                <a:gd name="T5" fmla="*/ 472 h 544"/>
                <a:gd name="T6" fmla="*/ 0 w 519"/>
                <a:gd name="T7" fmla="*/ 544 h 544"/>
                <a:gd name="T8" fmla="*/ 21 w 519"/>
                <a:gd name="T9" fmla="*/ 544 h 544"/>
                <a:gd name="T10" fmla="*/ 65 w 519"/>
                <a:gd name="T11" fmla="*/ 483 h 544"/>
                <a:gd name="T12" fmla="*/ 242 w 519"/>
                <a:gd name="T13" fmla="*/ 265 h 544"/>
                <a:gd name="T14" fmla="*/ 441 w 519"/>
                <a:gd name="T15" fmla="*/ 66 h 544"/>
                <a:gd name="T16" fmla="*/ 519 w 519"/>
                <a:gd name="T17" fmla="*/ 0 h 544"/>
                <a:gd name="T18" fmla="*/ 509 w 519"/>
                <a:gd name="T19" fmla="*/ 0 h 544"/>
                <a:gd name="T20" fmla="*/ 437 w 519"/>
                <a:gd name="T21" fmla="*/ 6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9" h="544">
                  <a:moveTo>
                    <a:pt x="437" y="61"/>
                  </a:moveTo>
                  <a:cubicBezTo>
                    <a:pt x="365" y="122"/>
                    <a:pt x="296" y="186"/>
                    <a:pt x="230" y="254"/>
                  </a:cubicBezTo>
                  <a:cubicBezTo>
                    <a:pt x="165" y="323"/>
                    <a:pt x="105" y="395"/>
                    <a:pt x="50" y="472"/>
                  </a:cubicBezTo>
                  <a:cubicBezTo>
                    <a:pt x="33" y="496"/>
                    <a:pt x="16" y="520"/>
                    <a:pt x="0" y="544"/>
                  </a:cubicBezTo>
                  <a:cubicBezTo>
                    <a:pt x="21" y="544"/>
                    <a:pt x="21" y="544"/>
                    <a:pt x="21" y="544"/>
                  </a:cubicBezTo>
                  <a:cubicBezTo>
                    <a:pt x="35" y="524"/>
                    <a:pt x="50" y="503"/>
                    <a:pt x="65" y="483"/>
                  </a:cubicBezTo>
                  <a:cubicBezTo>
                    <a:pt x="120" y="407"/>
                    <a:pt x="179" y="335"/>
                    <a:pt x="242" y="265"/>
                  </a:cubicBezTo>
                  <a:cubicBezTo>
                    <a:pt x="305" y="196"/>
                    <a:pt x="371" y="129"/>
                    <a:pt x="441" y="66"/>
                  </a:cubicBezTo>
                  <a:cubicBezTo>
                    <a:pt x="467" y="44"/>
                    <a:pt x="493" y="22"/>
                    <a:pt x="519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485" y="20"/>
                    <a:pt x="460" y="40"/>
                    <a:pt x="43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3" name="Freeform 35"/>
            <p:cNvSpPr>
              <a:spLocks/>
            </p:cNvSpPr>
            <p:nvPr userDrawn="1"/>
          </p:nvSpPr>
          <p:spPr bwMode="auto">
            <a:xfrm>
              <a:off x="2884488" y="6265863"/>
              <a:ext cx="519113" cy="582613"/>
            </a:xfrm>
            <a:custGeom>
              <a:avLst/>
              <a:gdLst>
                <a:gd name="T0" fmla="*/ 317 w 488"/>
                <a:gd name="T1" fmla="*/ 142 h 544"/>
                <a:gd name="T2" fmla="*/ 131 w 488"/>
                <a:gd name="T3" fmla="*/ 352 h 544"/>
                <a:gd name="T4" fmla="*/ 0 w 488"/>
                <a:gd name="T5" fmla="*/ 544 h 544"/>
                <a:gd name="T6" fmla="*/ 20 w 488"/>
                <a:gd name="T7" fmla="*/ 544 h 544"/>
                <a:gd name="T8" fmla="*/ 145 w 488"/>
                <a:gd name="T9" fmla="*/ 363 h 544"/>
                <a:gd name="T10" fmla="*/ 328 w 488"/>
                <a:gd name="T11" fmla="*/ 153 h 544"/>
                <a:gd name="T12" fmla="*/ 488 w 488"/>
                <a:gd name="T13" fmla="*/ 0 h 544"/>
                <a:gd name="T14" fmla="*/ 475 w 488"/>
                <a:gd name="T15" fmla="*/ 0 h 544"/>
                <a:gd name="T16" fmla="*/ 317 w 488"/>
                <a:gd name="T17" fmla="*/ 1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44">
                  <a:moveTo>
                    <a:pt x="317" y="142"/>
                  </a:moveTo>
                  <a:cubicBezTo>
                    <a:pt x="250" y="207"/>
                    <a:pt x="187" y="277"/>
                    <a:pt x="131" y="352"/>
                  </a:cubicBezTo>
                  <a:cubicBezTo>
                    <a:pt x="84" y="414"/>
                    <a:pt x="40" y="478"/>
                    <a:pt x="0" y="544"/>
                  </a:cubicBezTo>
                  <a:cubicBezTo>
                    <a:pt x="20" y="544"/>
                    <a:pt x="20" y="544"/>
                    <a:pt x="20" y="544"/>
                  </a:cubicBezTo>
                  <a:cubicBezTo>
                    <a:pt x="58" y="482"/>
                    <a:pt x="100" y="421"/>
                    <a:pt x="145" y="363"/>
                  </a:cubicBezTo>
                  <a:cubicBezTo>
                    <a:pt x="202" y="290"/>
                    <a:pt x="264" y="220"/>
                    <a:pt x="328" y="153"/>
                  </a:cubicBezTo>
                  <a:cubicBezTo>
                    <a:pt x="379" y="100"/>
                    <a:pt x="433" y="49"/>
                    <a:pt x="488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20" y="45"/>
                    <a:pt x="367" y="92"/>
                    <a:pt x="317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4" name="Freeform 36"/>
            <p:cNvSpPr>
              <a:spLocks/>
            </p:cNvSpPr>
            <p:nvPr userDrawn="1"/>
          </p:nvSpPr>
          <p:spPr bwMode="auto">
            <a:xfrm>
              <a:off x="2732088" y="6265863"/>
              <a:ext cx="482600" cy="582613"/>
            </a:xfrm>
            <a:custGeom>
              <a:avLst/>
              <a:gdLst>
                <a:gd name="T0" fmla="*/ 399 w 454"/>
                <a:gd name="T1" fmla="*/ 30 h 544"/>
                <a:gd name="T2" fmla="*/ 207 w 454"/>
                <a:gd name="T3" fmla="*/ 233 h 544"/>
                <a:gd name="T4" fmla="*/ 0 w 454"/>
                <a:gd name="T5" fmla="*/ 544 h 544"/>
                <a:gd name="T6" fmla="*/ 18 w 454"/>
                <a:gd name="T7" fmla="*/ 544 h 544"/>
                <a:gd name="T8" fmla="*/ 221 w 454"/>
                <a:gd name="T9" fmla="*/ 244 h 544"/>
                <a:gd name="T10" fmla="*/ 410 w 454"/>
                <a:gd name="T11" fmla="*/ 42 h 544"/>
                <a:gd name="T12" fmla="*/ 454 w 454"/>
                <a:gd name="T13" fmla="*/ 0 h 544"/>
                <a:gd name="T14" fmla="*/ 433 w 454"/>
                <a:gd name="T15" fmla="*/ 0 h 544"/>
                <a:gd name="T16" fmla="*/ 399 w 454"/>
                <a:gd name="T17" fmla="*/ 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544">
                  <a:moveTo>
                    <a:pt x="399" y="30"/>
                  </a:moveTo>
                  <a:cubicBezTo>
                    <a:pt x="330" y="93"/>
                    <a:pt x="266" y="160"/>
                    <a:pt x="207" y="233"/>
                  </a:cubicBezTo>
                  <a:cubicBezTo>
                    <a:pt x="128" y="329"/>
                    <a:pt x="58" y="434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75" y="438"/>
                    <a:pt x="143" y="337"/>
                    <a:pt x="221" y="244"/>
                  </a:cubicBezTo>
                  <a:cubicBezTo>
                    <a:pt x="280" y="173"/>
                    <a:pt x="343" y="106"/>
                    <a:pt x="410" y="42"/>
                  </a:cubicBezTo>
                  <a:cubicBezTo>
                    <a:pt x="424" y="28"/>
                    <a:pt x="439" y="14"/>
                    <a:pt x="454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21" y="10"/>
                    <a:pt x="410" y="20"/>
                    <a:pt x="39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5" name="Freeform 37"/>
            <p:cNvSpPr>
              <a:spLocks/>
            </p:cNvSpPr>
            <p:nvPr userDrawn="1"/>
          </p:nvSpPr>
          <p:spPr bwMode="auto">
            <a:xfrm>
              <a:off x="2586038" y="6265863"/>
              <a:ext cx="441325" cy="582613"/>
            </a:xfrm>
            <a:custGeom>
              <a:avLst/>
              <a:gdLst>
                <a:gd name="T0" fmla="*/ 277 w 413"/>
                <a:gd name="T1" fmla="*/ 114 h 544"/>
                <a:gd name="T2" fmla="*/ 0 w 413"/>
                <a:gd name="T3" fmla="*/ 544 h 544"/>
                <a:gd name="T4" fmla="*/ 15 w 413"/>
                <a:gd name="T5" fmla="*/ 544 h 544"/>
                <a:gd name="T6" fmla="*/ 291 w 413"/>
                <a:gd name="T7" fmla="*/ 126 h 544"/>
                <a:gd name="T8" fmla="*/ 413 w 413"/>
                <a:gd name="T9" fmla="*/ 0 h 544"/>
                <a:gd name="T10" fmla="*/ 386 w 413"/>
                <a:gd name="T11" fmla="*/ 0 h 544"/>
                <a:gd name="T12" fmla="*/ 277 w 413"/>
                <a:gd name="T13" fmla="*/ 11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544">
                  <a:moveTo>
                    <a:pt x="277" y="114"/>
                  </a:moveTo>
                  <a:cubicBezTo>
                    <a:pt x="165" y="243"/>
                    <a:pt x="68" y="387"/>
                    <a:pt x="0" y="544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85" y="392"/>
                    <a:pt x="179" y="251"/>
                    <a:pt x="291" y="126"/>
                  </a:cubicBezTo>
                  <a:cubicBezTo>
                    <a:pt x="330" y="83"/>
                    <a:pt x="371" y="41"/>
                    <a:pt x="413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48" y="37"/>
                    <a:pt x="312" y="74"/>
                    <a:pt x="27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6" name="Freeform 38"/>
            <p:cNvSpPr>
              <a:spLocks/>
            </p:cNvSpPr>
            <p:nvPr userDrawn="1"/>
          </p:nvSpPr>
          <p:spPr bwMode="auto">
            <a:xfrm>
              <a:off x="2449513" y="6265863"/>
              <a:ext cx="387350" cy="582613"/>
            </a:xfrm>
            <a:custGeom>
              <a:avLst/>
              <a:gdLst>
                <a:gd name="T0" fmla="*/ 35 w 363"/>
                <a:gd name="T1" fmla="*/ 454 h 544"/>
                <a:gd name="T2" fmla="*/ 0 w 363"/>
                <a:gd name="T3" fmla="*/ 544 h 544"/>
                <a:gd name="T4" fmla="*/ 12 w 363"/>
                <a:gd name="T5" fmla="*/ 544 h 544"/>
                <a:gd name="T6" fmla="*/ 47 w 363"/>
                <a:gd name="T7" fmla="*/ 459 h 544"/>
                <a:gd name="T8" fmla="*/ 355 w 363"/>
                <a:gd name="T9" fmla="*/ 9 h 544"/>
                <a:gd name="T10" fmla="*/ 363 w 363"/>
                <a:gd name="T11" fmla="*/ 0 h 544"/>
                <a:gd name="T12" fmla="*/ 337 w 363"/>
                <a:gd name="T13" fmla="*/ 0 h 544"/>
                <a:gd name="T14" fmla="*/ 35 w 363"/>
                <a:gd name="T15" fmla="*/ 45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544">
                  <a:moveTo>
                    <a:pt x="35" y="454"/>
                  </a:moveTo>
                  <a:cubicBezTo>
                    <a:pt x="22" y="483"/>
                    <a:pt x="11" y="514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3" y="516"/>
                    <a:pt x="34" y="487"/>
                    <a:pt x="47" y="459"/>
                  </a:cubicBezTo>
                  <a:cubicBezTo>
                    <a:pt x="121" y="292"/>
                    <a:pt x="228" y="140"/>
                    <a:pt x="355" y="9"/>
                  </a:cubicBezTo>
                  <a:cubicBezTo>
                    <a:pt x="357" y="6"/>
                    <a:pt x="360" y="3"/>
                    <a:pt x="36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13" y="133"/>
                    <a:pt x="106" y="285"/>
                    <a:pt x="35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7" name="Freeform 39"/>
            <p:cNvSpPr>
              <a:spLocks/>
            </p:cNvSpPr>
            <p:nvPr userDrawn="1"/>
          </p:nvSpPr>
          <p:spPr bwMode="auto">
            <a:xfrm>
              <a:off x="9091613" y="6265863"/>
              <a:ext cx="52388" cy="65088"/>
            </a:xfrm>
            <a:custGeom>
              <a:avLst/>
              <a:gdLst>
                <a:gd name="T0" fmla="*/ 19 w 49"/>
                <a:gd name="T1" fmla="*/ 0 h 61"/>
                <a:gd name="T2" fmla="*/ 0 w 49"/>
                <a:gd name="T3" fmla="*/ 0 h 61"/>
                <a:gd name="T4" fmla="*/ 49 w 49"/>
                <a:gd name="T5" fmla="*/ 61 h 61"/>
                <a:gd name="T6" fmla="*/ 49 w 49"/>
                <a:gd name="T7" fmla="*/ 38 h 61"/>
                <a:gd name="T8" fmla="*/ 19 w 4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0"/>
                    <a:pt x="33" y="40"/>
                    <a:pt x="49" y="6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9" y="25"/>
                    <a:pt x="29" y="1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8" name="Freeform 40"/>
            <p:cNvSpPr>
              <a:spLocks/>
            </p:cNvSpPr>
            <p:nvPr userDrawn="1"/>
          </p:nvSpPr>
          <p:spPr bwMode="auto">
            <a:xfrm>
              <a:off x="2112963" y="6265863"/>
              <a:ext cx="190500" cy="582613"/>
            </a:xfrm>
            <a:custGeom>
              <a:avLst/>
              <a:gdLst>
                <a:gd name="T0" fmla="*/ 125 w 178"/>
                <a:gd name="T1" fmla="*/ 64 h 544"/>
                <a:gd name="T2" fmla="*/ 28 w 178"/>
                <a:gd name="T3" fmla="*/ 319 h 544"/>
                <a:gd name="T4" fmla="*/ 0 w 178"/>
                <a:gd name="T5" fmla="*/ 544 h 544"/>
                <a:gd name="T6" fmla="*/ 2 w 178"/>
                <a:gd name="T7" fmla="*/ 544 h 544"/>
                <a:gd name="T8" fmla="*/ 136 w 178"/>
                <a:gd name="T9" fmla="*/ 70 h 544"/>
                <a:gd name="T10" fmla="*/ 178 w 178"/>
                <a:gd name="T11" fmla="*/ 0 h 544"/>
                <a:gd name="T12" fmla="*/ 161 w 178"/>
                <a:gd name="T13" fmla="*/ 0 h 544"/>
                <a:gd name="T14" fmla="*/ 125 w 178"/>
                <a:gd name="T15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44">
                  <a:moveTo>
                    <a:pt x="125" y="64"/>
                  </a:moveTo>
                  <a:cubicBezTo>
                    <a:pt x="82" y="145"/>
                    <a:pt x="49" y="230"/>
                    <a:pt x="28" y="319"/>
                  </a:cubicBezTo>
                  <a:cubicBezTo>
                    <a:pt x="11" y="393"/>
                    <a:pt x="2" y="469"/>
                    <a:pt x="0" y="544"/>
                  </a:cubicBezTo>
                  <a:cubicBezTo>
                    <a:pt x="2" y="544"/>
                    <a:pt x="2" y="544"/>
                    <a:pt x="2" y="544"/>
                  </a:cubicBezTo>
                  <a:cubicBezTo>
                    <a:pt x="10" y="378"/>
                    <a:pt x="56" y="215"/>
                    <a:pt x="136" y="70"/>
                  </a:cubicBezTo>
                  <a:cubicBezTo>
                    <a:pt x="149" y="46"/>
                    <a:pt x="163" y="23"/>
                    <a:pt x="17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8" y="21"/>
                    <a:pt x="136" y="42"/>
                    <a:pt x="12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9" name="Freeform 41"/>
            <p:cNvSpPr>
              <a:spLocks/>
            </p:cNvSpPr>
            <p:nvPr userDrawn="1"/>
          </p:nvSpPr>
          <p:spPr bwMode="auto">
            <a:xfrm>
              <a:off x="2024063" y="6265863"/>
              <a:ext cx="120650" cy="487363"/>
            </a:xfrm>
            <a:custGeom>
              <a:avLst/>
              <a:gdLst>
                <a:gd name="T0" fmla="*/ 32 w 113"/>
                <a:gd name="T1" fmla="*/ 186 h 455"/>
                <a:gd name="T2" fmla="*/ 1 w 113"/>
                <a:gd name="T3" fmla="*/ 455 h 455"/>
                <a:gd name="T4" fmla="*/ 2 w 113"/>
                <a:gd name="T5" fmla="*/ 455 h 455"/>
                <a:gd name="T6" fmla="*/ 113 w 113"/>
                <a:gd name="T7" fmla="*/ 0 h 455"/>
                <a:gd name="T8" fmla="*/ 100 w 113"/>
                <a:gd name="T9" fmla="*/ 0 h 455"/>
                <a:gd name="T10" fmla="*/ 32 w 113"/>
                <a:gd name="T11" fmla="*/ 1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55">
                  <a:moveTo>
                    <a:pt x="32" y="186"/>
                  </a:moveTo>
                  <a:cubicBezTo>
                    <a:pt x="10" y="274"/>
                    <a:pt x="0" y="365"/>
                    <a:pt x="1" y="455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4" y="297"/>
                    <a:pt x="42" y="14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1" y="60"/>
                    <a:pt x="48" y="122"/>
                    <a:pt x="32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0" name="Freeform 42"/>
            <p:cNvSpPr>
              <a:spLocks/>
            </p:cNvSpPr>
            <p:nvPr userDrawn="1"/>
          </p:nvSpPr>
          <p:spPr bwMode="auto">
            <a:xfrm>
              <a:off x="8764588" y="6265863"/>
              <a:ext cx="379413" cy="404813"/>
            </a:xfrm>
            <a:custGeom>
              <a:avLst/>
              <a:gdLst>
                <a:gd name="T0" fmla="*/ 270 w 356"/>
                <a:gd name="T1" fmla="*/ 247 h 378"/>
                <a:gd name="T2" fmla="*/ 24 w 356"/>
                <a:gd name="T3" fmla="*/ 0 h 378"/>
                <a:gd name="T4" fmla="*/ 0 w 356"/>
                <a:gd name="T5" fmla="*/ 0 h 378"/>
                <a:gd name="T6" fmla="*/ 260 w 356"/>
                <a:gd name="T7" fmla="*/ 256 h 378"/>
                <a:gd name="T8" fmla="*/ 356 w 356"/>
                <a:gd name="T9" fmla="*/ 378 h 378"/>
                <a:gd name="T10" fmla="*/ 356 w 356"/>
                <a:gd name="T11" fmla="*/ 357 h 378"/>
                <a:gd name="T12" fmla="*/ 270 w 356"/>
                <a:gd name="T13" fmla="*/ 24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378">
                  <a:moveTo>
                    <a:pt x="270" y="247"/>
                  </a:moveTo>
                  <a:cubicBezTo>
                    <a:pt x="195" y="159"/>
                    <a:pt x="112" y="76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79"/>
                    <a:pt x="181" y="163"/>
                    <a:pt x="260" y="256"/>
                  </a:cubicBezTo>
                  <a:cubicBezTo>
                    <a:pt x="294" y="295"/>
                    <a:pt x="326" y="336"/>
                    <a:pt x="356" y="378"/>
                  </a:cubicBezTo>
                  <a:cubicBezTo>
                    <a:pt x="356" y="357"/>
                    <a:pt x="356" y="357"/>
                    <a:pt x="356" y="357"/>
                  </a:cubicBezTo>
                  <a:cubicBezTo>
                    <a:pt x="329" y="320"/>
                    <a:pt x="300" y="283"/>
                    <a:pt x="270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1" name="Freeform 43"/>
            <p:cNvSpPr>
              <a:spLocks/>
            </p:cNvSpPr>
            <p:nvPr userDrawn="1"/>
          </p:nvSpPr>
          <p:spPr bwMode="auto">
            <a:xfrm>
              <a:off x="7921626" y="6265863"/>
              <a:ext cx="909638" cy="582613"/>
            </a:xfrm>
            <a:custGeom>
              <a:avLst/>
              <a:gdLst>
                <a:gd name="T0" fmla="*/ 34 w 853"/>
                <a:gd name="T1" fmla="*/ 0 h 544"/>
                <a:gd name="T2" fmla="*/ 0 w 853"/>
                <a:gd name="T3" fmla="*/ 0 h 544"/>
                <a:gd name="T4" fmla="*/ 267 w 853"/>
                <a:gd name="T5" fmla="*/ 153 h 544"/>
                <a:gd name="T6" fmla="*/ 717 w 853"/>
                <a:gd name="T7" fmla="*/ 453 h 544"/>
                <a:gd name="T8" fmla="*/ 834 w 853"/>
                <a:gd name="T9" fmla="*/ 544 h 544"/>
                <a:gd name="T10" fmla="*/ 853 w 853"/>
                <a:gd name="T11" fmla="*/ 544 h 544"/>
                <a:gd name="T12" fmla="*/ 725 w 853"/>
                <a:gd name="T13" fmla="*/ 443 h 544"/>
                <a:gd name="T14" fmla="*/ 34 w 85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50"/>
                    <a:pt x="179" y="100"/>
                    <a:pt x="267" y="153"/>
                  </a:cubicBezTo>
                  <a:cubicBezTo>
                    <a:pt x="421" y="246"/>
                    <a:pt x="572" y="345"/>
                    <a:pt x="717" y="453"/>
                  </a:cubicBezTo>
                  <a:cubicBezTo>
                    <a:pt x="756" y="483"/>
                    <a:pt x="795" y="513"/>
                    <a:pt x="834" y="544"/>
                  </a:cubicBezTo>
                  <a:cubicBezTo>
                    <a:pt x="853" y="544"/>
                    <a:pt x="853" y="544"/>
                    <a:pt x="853" y="544"/>
                  </a:cubicBezTo>
                  <a:cubicBezTo>
                    <a:pt x="811" y="510"/>
                    <a:pt x="768" y="476"/>
                    <a:pt x="725" y="443"/>
                  </a:cubicBezTo>
                  <a:cubicBezTo>
                    <a:pt x="506" y="278"/>
                    <a:pt x="274" y="132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2" name="Freeform 44"/>
            <p:cNvSpPr>
              <a:spLocks/>
            </p:cNvSpPr>
            <p:nvPr userDrawn="1"/>
          </p:nvSpPr>
          <p:spPr bwMode="auto">
            <a:xfrm>
              <a:off x="7800976" y="6265863"/>
              <a:ext cx="957263" cy="582613"/>
            </a:xfrm>
            <a:custGeom>
              <a:avLst/>
              <a:gdLst>
                <a:gd name="T0" fmla="*/ 34 w 898"/>
                <a:gd name="T1" fmla="*/ 0 h 544"/>
                <a:gd name="T2" fmla="*/ 0 w 898"/>
                <a:gd name="T3" fmla="*/ 0 h 544"/>
                <a:gd name="T4" fmla="*/ 337 w 898"/>
                <a:gd name="T5" fmla="*/ 188 h 544"/>
                <a:gd name="T6" fmla="*/ 793 w 898"/>
                <a:gd name="T7" fmla="*/ 482 h 544"/>
                <a:gd name="T8" fmla="*/ 878 w 898"/>
                <a:gd name="T9" fmla="*/ 544 h 544"/>
                <a:gd name="T10" fmla="*/ 898 w 898"/>
                <a:gd name="T11" fmla="*/ 544 h 544"/>
                <a:gd name="T12" fmla="*/ 800 w 898"/>
                <a:gd name="T13" fmla="*/ 471 h 544"/>
                <a:gd name="T14" fmla="*/ 34 w 898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4" y="60"/>
                    <a:pt x="226" y="123"/>
                    <a:pt x="337" y="188"/>
                  </a:cubicBezTo>
                  <a:cubicBezTo>
                    <a:pt x="493" y="280"/>
                    <a:pt x="646" y="377"/>
                    <a:pt x="793" y="482"/>
                  </a:cubicBezTo>
                  <a:cubicBezTo>
                    <a:pt x="822" y="502"/>
                    <a:pt x="850" y="523"/>
                    <a:pt x="878" y="544"/>
                  </a:cubicBezTo>
                  <a:cubicBezTo>
                    <a:pt x="898" y="544"/>
                    <a:pt x="898" y="544"/>
                    <a:pt x="898" y="544"/>
                  </a:cubicBezTo>
                  <a:cubicBezTo>
                    <a:pt x="866" y="520"/>
                    <a:pt x="833" y="495"/>
                    <a:pt x="800" y="471"/>
                  </a:cubicBezTo>
                  <a:cubicBezTo>
                    <a:pt x="557" y="296"/>
                    <a:pt x="300" y="14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3" name="Freeform 45"/>
            <p:cNvSpPr>
              <a:spLocks/>
            </p:cNvSpPr>
            <p:nvPr userDrawn="1"/>
          </p:nvSpPr>
          <p:spPr bwMode="auto">
            <a:xfrm>
              <a:off x="8040688" y="6265863"/>
              <a:ext cx="857250" cy="582613"/>
            </a:xfrm>
            <a:custGeom>
              <a:avLst/>
              <a:gdLst>
                <a:gd name="T0" fmla="*/ 34 w 805"/>
                <a:gd name="T1" fmla="*/ 0 h 544"/>
                <a:gd name="T2" fmla="*/ 0 w 805"/>
                <a:gd name="T3" fmla="*/ 0 h 544"/>
                <a:gd name="T4" fmla="*/ 200 w 805"/>
                <a:gd name="T5" fmla="*/ 119 h 544"/>
                <a:gd name="T6" fmla="*/ 644 w 805"/>
                <a:gd name="T7" fmla="*/ 425 h 544"/>
                <a:gd name="T8" fmla="*/ 787 w 805"/>
                <a:gd name="T9" fmla="*/ 544 h 544"/>
                <a:gd name="T10" fmla="*/ 805 w 805"/>
                <a:gd name="T11" fmla="*/ 544 h 544"/>
                <a:gd name="T12" fmla="*/ 652 w 805"/>
                <a:gd name="T13" fmla="*/ 415 h 544"/>
                <a:gd name="T14" fmla="*/ 34 w 80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5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39"/>
                    <a:pt x="134" y="78"/>
                    <a:pt x="200" y="119"/>
                  </a:cubicBezTo>
                  <a:cubicBezTo>
                    <a:pt x="353" y="213"/>
                    <a:pt x="502" y="314"/>
                    <a:pt x="644" y="425"/>
                  </a:cubicBezTo>
                  <a:cubicBezTo>
                    <a:pt x="693" y="464"/>
                    <a:pt x="741" y="504"/>
                    <a:pt x="787" y="544"/>
                  </a:cubicBezTo>
                  <a:cubicBezTo>
                    <a:pt x="805" y="544"/>
                    <a:pt x="805" y="544"/>
                    <a:pt x="805" y="544"/>
                  </a:cubicBezTo>
                  <a:cubicBezTo>
                    <a:pt x="755" y="500"/>
                    <a:pt x="704" y="457"/>
                    <a:pt x="652" y="415"/>
                  </a:cubicBezTo>
                  <a:cubicBezTo>
                    <a:pt x="457" y="261"/>
                    <a:pt x="249" y="12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4" name="Freeform 46"/>
            <p:cNvSpPr>
              <a:spLocks/>
            </p:cNvSpPr>
            <p:nvPr userDrawn="1"/>
          </p:nvSpPr>
          <p:spPr bwMode="auto">
            <a:xfrm>
              <a:off x="7034213" y="6265863"/>
              <a:ext cx="1201738" cy="582613"/>
            </a:xfrm>
            <a:custGeom>
              <a:avLst/>
              <a:gdLst>
                <a:gd name="T0" fmla="*/ 25 w 1127"/>
                <a:gd name="T1" fmla="*/ 0 h 544"/>
                <a:gd name="T2" fmla="*/ 0 w 1127"/>
                <a:gd name="T3" fmla="*/ 0 h 544"/>
                <a:gd name="T4" fmla="*/ 317 w 1127"/>
                <a:gd name="T5" fmla="*/ 153 h 544"/>
                <a:gd name="T6" fmla="*/ 820 w 1127"/>
                <a:gd name="T7" fmla="*/ 403 h 544"/>
                <a:gd name="T8" fmla="*/ 1096 w 1127"/>
                <a:gd name="T9" fmla="*/ 544 h 544"/>
                <a:gd name="T10" fmla="*/ 1127 w 1127"/>
                <a:gd name="T11" fmla="*/ 544 h 544"/>
                <a:gd name="T12" fmla="*/ 324 w 1127"/>
                <a:gd name="T13" fmla="*/ 140 h 544"/>
                <a:gd name="T14" fmla="*/ 25 w 112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7" h="54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6" y="51"/>
                    <a:pt x="212" y="102"/>
                    <a:pt x="317" y="153"/>
                  </a:cubicBezTo>
                  <a:cubicBezTo>
                    <a:pt x="486" y="235"/>
                    <a:pt x="653" y="319"/>
                    <a:pt x="820" y="403"/>
                  </a:cubicBezTo>
                  <a:cubicBezTo>
                    <a:pt x="913" y="449"/>
                    <a:pt x="1004" y="497"/>
                    <a:pt x="1096" y="544"/>
                  </a:cubicBezTo>
                  <a:cubicBezTo>
                    <a:pt x="1127" y="544"/>
                    <a:pt x="1127" y="544"/>
                    <a:pt x="1127" y="544"/>
                  </a:cubicBezTo>
                  <a:cubicBezTo>
                    <a:pt x="862" y="403"/>
                    <a:pt x="594" y="269"/>
                    <a:pt x="324" y="140"/>
                  </a:cubicBezTo>
                  <a:cubicBezTo>
                    <a:pt x="224" y="93"/>
                    <a:pt x="125" y="4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5" name="Freeform 47"/>
            <p:cNvSpPr>
              <a:spLocks/>
            </p:cNvSpPr>
            <p:nvPr userDrawn="1"/>
          </p:nvSpPr>
          <p:spPr bwMode="auto">
            <a:xfrm>
              <a:off x="6500813" y="6265863"/>
              <a:ext cx="1293813" cy="582613"/>
            </a:xfrm>
            <a:custGeom>
              <a:avLst/>
              <a:gdLst>
                <a:gd name="T0" fmla="*/ 14 w 1214"/>
                <a:gd name="T1" fmla="*/ 0 h 544"/>
                <a:gd name="T2" fmla="*/ 0 w 1214"/>
                <a:gd name="T3" fmla="*/ 0 h 544"/>
                <a:gd name="T4" fmla="*/ 649 w 1214"/>
                <a:gd name="T5" fmla="*/ 303 h 544"/>
                <a:gd name="T6" fmla="*/ 1175 w 1214"/>
                <a:gd name="T7" fmla="*/ 544 h 544"/>
                <a:gd name="T8" fmla="*/ 1214 w 1214"/>
                <a:gd name="T9" fmla="*/ 544 h 544"/>
                <a:gd name="T10" fmla="*/ 655 w 1214"/>
                <a:gd name="T11" fmla="*/ 290 h 544"/>
                <a:gd name="T12" fmla="*/ 14 w 1214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5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" y="101"/>
                    <a:pt x="433" y="203"/>
                    <a:pt x="649" y="303"/>
                  </a:cubicBezTo>
                  <a:cubicBezTo>
                    <a:pt x="824" y="385"/>
                    <a:pt x="999" y="465"/>
                    <a:pt x="1175" y="544"/>
                  </a:cubicBezTo>
                  <a:cubicBezTo>
                    <a:pt x="1214" y="544"/>
                    <a:pt x="1214" y="544"/>
                    <a:pt x="1214" y="544"/>
                  </a:cubicBezTo>
                  <a:cubicBezTo>
                    <a:pt x="655" y="290"/>
                    <a:pt x="655" y="290"/>
                    <a:pt x="655" y="290"/>
                  </a:cubicBezTo>
                  <a:cubicBezTo>
                    <a:pt x="442" y="193"/>
                    <a:pt x="228" y="97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6" name="Freeform 48"/>
            <p:cNvSpPr>
              <a:spLocks/>
            </p:cNvSpPr>
            <p:nvPr userDrawn="1"/>
          </p:nvSpPr>
          <p:spPr bwMode="auto">
            <a:xfrm>
              <a:off x="6634163" y="6265863"/>
              <a:ext cx="1277938" cy="582613"/>
            </a:xfrm>
            <a:custGeom>
              <a:avLst/>
              <a:gdLst>
                <a:gd name="T0" fmla="*/ 15 w 1198"/>
                <a:gd name="T1" fmla="*/ 0 h 544"/>
                <a:gd name="T2" fmla="*/ 0 w 1198"/>
                <a:gd name="T3" fmla="*/ 0 h 544"/>
                <a:gd name="T4" fmla="*/ 566 w 1198"/>
                <a:gd name="T5" fmla="*/ 266 h 544"/>
                <a:gd name="T6" fmla="*/ 1162 w 1198"/>
                <a:gd name="T7" fmla="*/ 544 h 544"/>
                <a:gd name="T8" fmla="*/ 1198 w 1198"/>
                <a:gd name="T9" fmla="*/ 544 h 544"/>
                <a:gd name="T10" fmla="*/ 572 w 1198"/>
                <a:gd name="T11" fmla="*/ 253 h 544"/>
                <a:gd name="T12" fmla="*/ 15 w 119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44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9" y="88"/>
                    <a:pt x="378" y="177"/>
                    <a:pt x="566" y="266"/>
                  </a:cubicBezTo>
                  <a:cubicBezTo>
                    <a:pt x="1162" y="544"/>
                    <a:pt x="1162" y="544"/>
                    <a:pt x="1162" y="544"/>
                  </a:cubicBezTo>
                  <a:cubicBezTo>
                    <a:pt x="1198" y="544"/>
                    <a:pt x="1198" y="544"/>
                    <a:pt x="1198" y="544"/>
                  </a:cubicBezTo>
                  <a:cubicBezTo>
                    <a:pt x="990" y="446"/>
                    <a:pt x="781" y="349"/>
                    <a:pt x="572" y="25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7" name="Freeform 49"/>
            <p:cNvSpPr>
              <a:spLocks/>
            </p:cNvSpPr>
            <p:nvPr userDrawn="1"/>
          </p:nvSpPr>
          <p:spPr bwMode="auto">
            <a:xfrm>
              <a:off x="6369051" y="6265863"/>
              <a:ext cx="1306513" cy="582613"/>
            </a:xfrm>
            <a:custGeom>
              <a:avLst/>
              <a:gdLst>
                <a:gd name="T0" fmla="*/ 738 w 1226"/>
                <a:gd name="T1" fmla="*/ 327 h 544"/>
                <a:gd name="T2" fmla="*/ 12 w 1226"/>
                <a:gd name="T3" fmla="*/ 0 h 544"/>
                <a:gd name="T4" fmla="*/ 0 w 1226"/>
                <a:gd name="T5" fmla="*/ 0 h 544"/>
                <a:gd name="T6" fmla="*/ 732 w 1226"/>
                <a:gd name="T7" fmla="*/ 340 h 544"/>
                <a:gd name="T8" fmla="*/ 1186 w 1226"/>
                <a:gd name="T9" fmla="*/ 544 h 544"/>
                <a:gd name="T10" fmla="*/ 1226 w 1226"/>
                <a:gd name="T11" fmla="*/ 544 h 544"/>
                <a:gd name="T12" fmla="*/ 738 w 1226"/>
                <a:gd name="T13" fmla="*/ 32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544">
                  <a:moveTo>
                    <a:pt x="738" y="327"/>
                  </a:moveTo>
                  <a:cubicBezTo>
                    <a:pt x="496" y="219"/>
                    <a:pt x="254" y="1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114"/>
                    <a:pt x="487" y="228"/>
                    <a:pt x="732" y="340"/>
                  </a:cubicBezTo>
                  <a:cubicBezTo>
                    <a:pt x="883" y="409"/>
                    <a:pt x="1034" y="477"/>
                    <a:pt x="1186" y="544"/>
                  </a:cubicBezTo>
                  <a:cubicBezTo>
                    <a:pt x="1226" y="544"/>
                    <a:pt x="1226" y="544"/>
                    <a:pt x="1226" y="544"/>
                  </a:cubicBezTo>
                  <a:cubicBezTo>
                    <a:pt x="1063" y="472"/>
                    <a:pt x="901" y="399"/>
                    <a:pt x="738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8" name="Freeform 50"/>
            <p:cNvSpPr>
              <a:spLocks/>
            </p:cNvSpPr>
            <p:nvPr userDrawn="1"/>
          </p:nvSpPr>
          <p:spPr bwMode="auto">
            <a:xfrm>
              <a:off x="6235701" y="6265863"/>
              <a:ext cx="1316038" cy="582613"/>
            </a:xfrm>
            <a:custGeom>
              <a:avLst/>
              <a:gdLst>
                <a:gd name="T0" fmla="*/ 9 w 1235"/>
                <a:gd name="T1" fmla="*/ 0 h 544"/>
                <a:gd name="T2" fmla="*/ 0 w 1235"/>
                <a:gd name="T3" fmla="*/ 0 h 544"/>
                <a:gd name="T4" fmla="*/ 815 w 1235"/>
                <a:gd name="T5" fmla="*/ 377 h 544"/>
                <a:gd name="T6" fmla="*/ 1193 w 1235"/>
                <a:gd name="T7" fmla="*/ 544 h 544"/>
                <a:gd name="T8" fmla="*/ 1235 w 1235"/>
                <a:gd name="T9" fmla="*/ 544 h 544"/>
                <a:gd name="T10" fmla="*/ 821 w 1235"/>
                <a:gd name="T11" fmla="*/ 364 h 544"/>
                <a:gd name="T12" fmla="*/ 9 w 123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1" y="127"/>
                    <a:pt x="542" y="254"/>
                    <a:pt x="815" y="377"/>
                  </a:cubicBezTo>
                  <a:cubicBezTo>
                    <a:pt x="941" y="434"/>
                    <a:pt x="1066" y="490"/>
                    <a:pt x="1193" y="544"/>
                  </a:cubicBezTo>
                  <a:cubicBezTo>
                    <a:pt x="1235" y="544"/>
                    <a:pt x="1235" y="544"/>
                    <a:pt x="1235" y="544"/>
                  </a:cubicBezTo>
                  <a:cubicBezTo>
                    <a:pt x="1097" y="484"/>
                    <a:pt x="959" y="424"/>
                    <a:pt x="821" y="364"/>
                  </a:cubicBezTo>
                  <a:cubicBezTo>
                    <a:pt x="550" y="244"/>
                    <a:pt x="279" y="12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9" name="Freeform 51"/>
            <p:cNvSpPr>
              <a:spLocks/>
            </p:cNvSpPr>
            <p:nvPr userDrawn="1"/>
          </p:nvSpPr>
          <p:spPr bwMode="auto">
            <a:xfrm>
              <a:off x="6102351" y="6265863"/>
              <a:ext cx="1320800" cy="582613"/>
            </a:xfrm>
            <a:custGeom>
              <a:avLst/>
              <a:gdLst>
                <a:gd name="T0" fmla="*/ 9 w 1240"/>
                <a:gd name="T1" fmla="*/ 0 h 544"/>
                <a:gd name="T2" fmla="*/ 0 w 1240"/>
                <a:gd name="T3" fmla="*/ 0 h 544"/>
                <a:gd name="T4" fmla="*/ 898 w 1240"/>
                <a:gd name="T5" fmla="*/ 414 h 544"/>
                <a:gd name="T6" fmla="*/ 1198 w 1240"/>
                <a:gd name="T7" fmla="*/ 544 h 544"/>
                <a:gd name="T8" fmla="*/ 1240 w 1240"/>
                <a:gd name="T9" fmla="*/ 544 h 544"/>
                <a:gd name="T10" fmla="*/ 904 w 1240"/>
                <a:gd name="T11" fmla="*/ 400 h 544"/>
                <a:gd name="T12" fmla="*/ 9 w 1240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8" y="140"/>
                    <a:pt x="597" y="280"/>
                    <a:pt x="898" y="414"/>
                  </a:cubicBezTo>
                  <a:cubicBezTo>
                    <a:pt x="997" y="458"/>
                    <a:pt x="1097" y="501"/>
                    <a:pt x="1198" y="544"/>
                  </a:cubicBezTo>
                  <a:cubicBezTo>
                    <a:pt x="1240" y="544"/>
                    <a:pt x="1240" y="544"/>
                    <a:pt x="1240" y="544"/>
                  </a:cubicBezTo>
                  <a:cubicBezTo>
                    <a:pt x="1128" y="497"/>
                    <a:pt x="1015" y="449"/>
                    <a:pt x="904" y="400"/>
                  </a:cubicBezTo>
                  <a:cubicBezTo>
                    <a:pt x="604" y="270"/>
                    <a:pt x="305" y="13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0" name="Freeform 52"/>
            <p:cNvSpPr>
              <a:spLocks/>
            </p:cNvSpPr>
            <p:nvPr userDrawn="1"/>
          </p:nvSpPr>
          <p:spPr bwMode="auto">
            <a:xfrm>
              <a:off x="5969001" y="6265863"/>
              <a:ext cx="1323975" cy="582613"/>
            </a:xfrm>
            <a:custGeom>
              <a:avLst/>
              <a:gdLst>
                <a:gd name="T0" fmla="*/ 7 w 1242"/>
                <a:gd name="T1" fmla="*/ 0 h 544"/>
                <a:gd name="T2" fmla="*/ 0 w 1242"/>
                <a:gd name="T3" fmla="*/ 0 h 544"/>
                <a:gd name="T4" fmla="*/ 980 w 1242"/>
                <a:gd name="T5" fmla="*/ 450 h 544"/>
                <a:gd name="T6" fmla="*/ 1200 w 1242"/>
                <a:gd name="T7" fmla="*/ 544 h 544"/>
                <a:gd name="T8" fmla="*/ 1242 w 1242"/>
                <a:gd name="T9" fmla="*/ 544 h 544"/>
                <a:gd name="T10" fmla="*/ 986 w 1242"/>
                <a:gd name="T11" fmla="*/ 436 h 544"/>
                <a:gd name="T12" fmla="*/ 7 w 1242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2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5" y="154"/>
                    <a:pt x="651" y="306"/>
                    <a:pt x="980" y="450"/>
                  </a:cubicBezTo>
                  <a:cubicBezTo>
                    <a:pt x="1053" y="482"/>
                    <a:pt x="1127" y="513"/>
                    <a:pt x="1200" y="544"/>
                  </a:cubicBezTo>
                  <a:cubicBezTo>
                    <a:pt x="1242" y="544"/>
                    <a:pt x="1242" y="544"/>
                    <a:pt x="1242" y="544"/>
                  </a:cubicBezTo>
                  <a:cubicBezTo>
                    <a:pt x="1156" y="509"/>
                    <a:pt x="1071" y="473"/>
                    <a:pt x="986" y="436"/>
                  </a:cubicBezTo>
                  <a:cubicBezTo>
                    <a:pt x="657" y="296"/>
                    <a:pt x="331" y="15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1" name="Freeform 53"/>
            <p:cNvSpPr>
              <a:spLocks/>
            </p:cNvSpPr>
            <p:nvPr userDrawn="1"/>
          </p:nvSpPr>
          <p:spPr bwMode="auto">
            <a:xfrm>
              <a:off x="5705476" y="6265863"/>
              <a:ext cx="1317625" cy="582613"/>
            </a:xfrm>
            <a:custGeom>
              <a:avLst/>
              <a:gdLst>
                <a:gd name="T0" fmla="*/ 6 w 1237"/>
                <a:gd name="T1" fmla="*/ 0 h 544"/>
                <a:gd name="T2" fmla="*/ 0 w 1237"/>
                <a:gd name="T3" fmla="*/ 0 h 544"/>
                <a:gd name="T4" fmla="*/ 2 w 1237"/>
                <a:gd name="T5" fmla="*/ 1 h 544"/>
                <a:gd name="T6" fmla="*/ 1140 w 1237"/>
                <a:gd name="T7" fmla="*/ 520 h 544"/>
                <a:gd name="T8" fmla="*/ 1197 w 1237"/>
                <a:gd name="T9" fmla="*/ 544 h 544"/>
                <a:gd name="T10" fmla="*/ 1237 w 1237"/>
                <a:gd name="T11" fmla="*/ 544 h 544"/>
                <a:gd name="T12" fmla="*/ 1145 w 1237"/>
                <a:gd name="T13" fmla="*/ 507 h 544"/>
                <a:gd name="T14" fmla="*/ 6 w 123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7" h="54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78" y="181"/>
                    <a:pt x="756" y="358"/>
                    <a:pt x="1140" y="520"/>
                  </a:cubicBezTo>
                  <a:cubicBezTo>
                    <a:pt x="1159" y="529"/>
                    <a:pt x="1178" y="536"/>
                    <a:pt x="1197" y="544"/>
                  </a:cubicBezTo>
                  <a:cubicBezTo>
                    <a:pt x="1237" y="544"/>
                    <a:pt x="1237" y="544"/>
                    <a:pt x="1237" y="544"/>
                  </a:cubicBezTo>
                  <a:cubicBezTo>
                    <a:pt x="1206" y="532"/>
                    <a:pt x="1176" y="519"/>
                    <a:pt x="1145" y="507"/>
                  </a:cubicBezTo>
                  <a:cubicBezTo>
                    <a:pt x="761" y="348"/>
                    <a:pt x="381" y="17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2" name="Freeform 54"/>
            <p:cNvSpPr>
              <a:spLocks/>
            </p:cNvSpPr>
            <p:nvPr userDrawn="1"/>
          </p:nvSpPr>
          <p:spPr bwMode="auto">
            <a:xfrm>
              <a:off x="5575301" y="6265863"/>
              <a:ext cx="1311275" cy="582613"/>
            </a:xfrm>
            <a:custGeom>
              <a:avLst/>
              <a:gdLst>
                <a:gd name="T0" fmla="*/ 64 w 1230"/>
                <a:gd name="T1" fmla="*/ 29 h 544"/>
                <a:gd name="T2" fmla="*/ 5 w 1230"/>
                <a:gd name="T3" fmla="*/ 0 h 544"/>
                <a:gd name="T4" fmla="*/ 0 w 1230"/>
                <a:gd name="T5" fmla="*/ 0 h 544"/>
                <a:gd name="T6" fmla="*/ 63 w 1230"/>
                <a:gd name="T7" fmla="*/ 31 h 544"/>
                <a:gd name="T8" fmla="*/ 1192 w 1230"/>
                <a:gd name="T9" fmla="*/ 544 h 544"/>
                <a:gd name="T10" fmla="*/ 1230 w 1230"/>
                <a:gd name="T11" fmla="*/ 544 h 544"/>
                <a:gd name="T12" fmla="*/ 1223 w 1230"/>
                <a:gd name="T13" fmla="*/ 541 h 544"/>
                <a:gd name="T14" fmla="*/ 64 w 1230"/>
                <a:gd name="T15" fmla="*/ 2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0" h="544">
                  <a:moveTo>
                    <a:pt x="64" y="29"/>
                  </a:moveTo>
                  <a:cubicBezTo>
                    <a:pt x="44" y="19"/>
                    <a:pt x="25" y="1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0"/>
                    <a:pt x="42" y="21"/>
                    <a:pt x="63" y="31"/>
                  </a:cubicBezTo>
                  <a:cubicBezTo>
                    <a:pt x="435" y="210"/>
                    <a:pt x="810" y="385"/>
                    <a:pt x="1192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28" y="543"/>
                    <a:pt x="1225" y="542"/>
                    <a:pt x="1223" y="541"/>
                  </a:cubicBezTo>
                  <a:cubicBezTo>
                    <a:pt x="832" y="382"/>
                    <a:pt x="445" y="211"/>
                    <a:pt x="6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3" name="Freeform 55"/>
            <p:cNvSpPr>
              <a:spLocks/>
            </p:cNvSpPr>
            <p:nvPr userDrawn="1"/>
          </p:nvSpPr>
          <p:spPr bwMode="auto">
            <a:xfrm>
              <a:off x="5445126" y="6265863"/>
              <a:ext cx="1301750" cy="582613"/>
            </a:xfrm>
            <a:custGeom>
              <a:avLst/>
              <a:gdLst>
                <a:gd name="T0" fmla="*/ 0 w 1222"/>
                <a:gd name="T1" fmla="*/ 0 h 544"/>
                <a:gd name="T2" fmla="*/ 122 w 1222"/>
                <a:gd name="T3" fmla="*/ 60 h 544"/>
                <a:gd name="T4" fmla="*/ 1189 w 1222"/>
                <a:gd name="T5" fmla="*/ 544 h 544"/>
                <a:gd name="T6" fmla="*/ 1222 w 1222"/>
                <a:gd name="T7" fmla="*/ 544 h 544"/>
                <a:gd name="T8" fmla="*/ 7 w 1222"/>
                <a:gd name="T9" fmla="*/ 0 h 544"/>
                <a:gd name="T10" fmla="*/ 0 w 1222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544">
                  <a:moveTo>
                    <a:pt x="0" y="0"/>
                  </a:moveTo>
                  <a:cubicBezTo>
                    <a:pt x="41" y="20"/>
                    <a:pt x="82" y="40"/>
                    <a:pt x="122" y="60"/>
                  </a:cubicBezTo>
                  <a:cubicBezTo>
                    <a:pt x="473" y="231"/>
                    <a:pt x="829" y="394"/>
                    <a:pt x="1189" y="544"/>
                  </a:cubicBezTo>
                  <a:cubicBezTo>
                    <a:pt x="1222" y="544"/>
                    <a:pt x="1222" y="544"/>
                    <a:pt x="1222" y="544"/>
                  </a:cubicBezTo>
                  <a:cubicBezTo>
                    <a:pt x="811" y="377"/>
                    <a:pt x="406" y="195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4" name="Freeform 56"/>
            <p:cNvSpPr>
              <a:spLocks/>
            </p:cNvSpPr>
            <p:nvPr userDrawn="1"/>
          </p:nvSpPr>
          <p:spPr bwMode="auto">
            <a:xfrm>
              <a:off x="5316538" y="6265863"/>
              <a:ext cx="1289050" cy="582613"/>
            </a:xfrm>
            <a:custGeom>
              <a:avLst/>
              <a:gdLst>
                <a:gd name="T0" fmla="*/ 0 w 1210"/>
                <a:gd name="T1" fmla="*/ 0 h 544"/>
                <a:gd name="T2" fmla="*/ 178 w 1210"/>
                <a:gd name="T3" fmla="*/ 88 h 544"/>
                <a:gd name="T4" fmla="*/ 1180 w 1210"/>
                <a:gd name="T5" fmla="*/ 544 h 544"/>
                <a:gd name="T6" fmla="*/ 1210 w 1210"/>
                <a:gd name="T7" fmla="*/ 544 h 544"/>
                <a:gd name="T8" fmla="*/ 6 w 1210"/>
                <a:gd name="T9" fmla="*/ 0 h 544"/>
                <a:gd name="T10" fmla="*/ 0 w 1210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0" h="544">
                  <a:moveTo>
                    <a:pt x="0" y="0"/>
                  </a:moveTo>
                  <a:cubicBezTo>
                    <a:pt x="59" y="30"/>
                    <a:pt x="118" y="59"/>
                    <a:pt x="178" y="88"/>
                  </a:cubicBezTo>
                  <a:cubicBezTo>
                    <a:pt x="507" y="250"/>
                    <a:pt x="841" y="403"/>
                    <a:pt x="118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802" y="378"/>
                    <a:pt x="401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5" name="Freeform 57"/>
            <p:cNvSpPr>
              <a:spLocks/>
            </p:cNvSpPr>
            <p:nvPr userDrawn="1"/>
          </p:nvSpPr>
          <p:spPr bwMode="auto">
            <a:xfrm>
              <a:off x="5187951" y="6265863"/>
              <a:ext cx="1277938" cy="582613"/>
            </a:xfrm>
            <a:custGeom>
              <a:avLst/>
              <a:gdLst>
                <a:gd name="T0" fmla="*/ 0 w 1199"/>
                <a:gd name="T1" fmla="*/ 0 h 544"/>
                <a:gd name="T2" fmla="*/ 231 w 1199"/>
                <a:gd name="T3" fmla="*/ 115 h 544"/>
                <a:gd name="T4" fmla="*/ 1170 w 1199"/>
                <a:gd name="T5" fmla="*/ 544 h 544"/>
                <a:gd name="T6" fmla="*/ 1199 w 1199"/>
                <a:gd name="T7" fmla="*/ 544 h 544"/>
                <a:gd name="T8" fmla="*/ 6 w 1199"/>
                <a:gd name="T9" fmla="*/ 0 h 544"/>
                <a:gd name="T10" fmla="*/ 0 w 1199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9" h="544">
                  <a:moveTo>
                    <a:pt x="0" y="0"/>
                  </a:moveTo>
                  <a:cubicBezTo>
                    <a:pt x="77" y="39"/>
                    <a:pt x="154" y="77"/>
                    <a:pt x="231" y="115"/>
                  </a:cubicBezTo>
                  <a:cubicBezTo>
                    <a:pt x="540" y="267"/>
                    <a:pt x="853" y="411"/>
                    <a:pt x="1170" y="544"/>
                  </a:cubicBezTo>
                  <a:cubicBezTo>
                    <a:pt x="1199" y="544"/>
                    <a:pt x="1199" y="544"/>
                    <a:pt x="1199" y="544"/>
                  </a:cubicBezTo>
                  <a:cubicBezTo>
                    <a:pt x="795" y="379"/>
                    <a:pt x="397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6" name="Freeform 58"/>
            <p:cNvSpPr>
              <a:spLocks/>
            </p:cNvSpPr>
            <p:nvPr userDrawn="1"/>
          </p:nvSpPr>
          <p:spPr bwMode="auto">
            <a:xfrm>
              <a:off x="9017001" y="6265863"/>
              <a:ext cx="127000" cy="153988"/>
            </a:xfrm>
            <a:custGeom>
              <a:avLst/>
              <a:gdLst>
                <a:gd name="T0" fmla="*/ 20 w 120"/>
                <a:gd name="T1" fmla="*/ 0 h 144"/>
                <a:gd name="T2" fmla="*/ 0 w 120"/>
                <a:gd name="T3" fmla="*/ 0 h 144"/>
                <a:gd name="T4" fmla="*/ 120 w 120"/>
                <a:gd name="T5" fmla="*/ 144 h 144"/>
                <a:gd name="T6" fmla="*/ 120 w 120"/>
                <a:gd name="T7" fmla="*/ 122 h 144"/>
                <a:gd name="T8" fmla="*/ 20 w 12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46"/>
                    <a:pt x="83" y="94"/>
                    <a:pt x="120" y="144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88" y="80"/>
                    <a:pt x="55" y="39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7" name="Freeform 59"/>
            <p:cNvSpPr>
              <a:spLocks/>
            </p:cNvSpPr>
            <p:nvPr userDrawn="1"/>
          </p:nvSpPr>
          <p:spPr bwMode="auto">
            <a:xfrm>
              <a:off x="8936038" y="6265863"/>
              <a:ext cx="207963" cy="241300"/>
            </a:xfrm>
            <a:custGeom>
              <a:avLst/>
              <a:gdLst>
                <a:gd name="T0" fmla="*/ 21 w 195"/>
                <a:gd name="T1" fmla="*/ 0 h 225"/>
                <a:gd name="T2" fmla="*/ 0 w 195"/>
                <a:gd name="T3" fmla="*/ 0 h 225"/>
                <a:gd name="T4" fmla="*/ 190 w 195"/>
                <a:gd name="T5" fmla="*/ 218 h 225"/>
                <a:gd name="T6" fmla="*/ 195 w 195"/>
                <a:gd name="T7" fmla="*/ 225 h 225"/>
                <a:gd name="T8" fmla="*/ 195 w 195"/>
                <a:gd name="T9" fmla="*/ 203 h 225"/>
                <a:gd name="T10" fmla="*/ 21 w 195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2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68"/>
                    <a:pt x="133" y="140"/>
                    <a:pt x="190" y="218"/>
                  </a:cubicBezTo>
                  <a:cubicBezTo>
                    <a:pt x="192" y="220"/>
                    <a:pt x="194" y="222"/>
                    <a:pt x="195" y="225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42" y="131"/>
                    <a:pt x="84" y="6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8" name="Freeform 60"/>
            <p:cNvSpPr>
              <a:spLocks/>
            </p:cNvSpPr>
            <p:nvPr userDrawn="1"/>
          </p:nvSpPr>
          <p:spPr bwMode="auto">
            <a:xfrm>
              <a:off x="8853488" y="6265863"/>
              <a:ext cx="290513" cy="323850"/>
            </a:xfrm>
            <a:custGeom>
              <a:avLst/>
              <a:gdLst>
                <a:gd name="T0" fmla="*/ 233 w 273"/>
                <a:gd name="T1" fmla="*/ 228 h 303"/>
                <a:gd name="T2" fmla="*/ 22 w 273"/>
                <a:gd name="T3" fmla="*/ 0 h 303"/>
                <a:gd name="T4" fmla="*/ 0 w 273"/>
                <a:gd name="T5" fmla="*/ 0 h 303"/>
                <a:gd name="T6" fmla="*/ 223 w 273"/>
                <a:gd name="T7" fmla="*/ 236 h 303"/>
                <a:gd name="T8" fmla="*/ 273 w 273"/>
                <a:gd name="T9" fmla="*/ 303 h 303"/>
                <a:gd name="T10" fmla="*/ 273 w 273"/>
                <a:gd name="T11" fmla="*/ 282 h 303"/>
                <a:gd name="T12" fmla="*/ 233 w 273"/>
                <a:gd name="T13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303">
                  <a:moveTo>
                    <a:pt x="233" y="228"/>
                  </a:moveTo>
                  <a:cubicBezTo>
                    <a:pt x="168" y="147"/>
                    <a:pt x="97" y="71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73"/>
                    <a:pt x="155" y="151"/>
                    <a:pt x="223" y="236"/>
                  </a:cubicBezTo>
                  <a:cubicBezTo>
                    <a:pt x="240" y="258"/>
                    <a:pt x="257" y="280"/>
                    <a:pt x="273" y="303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60" y="264"/>
                    <a:pt x="247" y="246"/>
                    <a:pt x="233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6825" y="6274792"/>
            <a:ext cx="3597276" cy="583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Navn Navnesen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61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57" r:id="rId2"/>
    <p:sldLayoutId id="2147483659" r:id="rId3"/>
    <p:sldLayoutId id="2147483662" r:id="rId4"/>
    <p:sldLayoutId id="2147483664" r:id="rId5"/>
    <p:sldLayoutId id="2147483708" r:id="rId6"/>
    <p:sldLayoutId id="2147483728" r:id="rId7"/>
    <p:sldLayoutId id="2147483729" r:id="rId8"/>
    <p:sldLayoutId id="2147483723" r:id="rId9"/>
    <p:sldLayoutId id="2147483724" r:id="rId10"/>
    <p:sldLayoutId id="2147483709" r:id="rId11"/>
    <p:sldLayoutId id="2147483711" r:id="rId12"/>
    <p:sldLayoutId id="2147483704" r:id="rId13"/>
    <p:sldLayoutId id="2147483725" r:id="rId14"/>
    <p:sldLayoutId id="2147483650" r:id="rId15"/>
    <p:sldLayoutId id="2147483652" r:id="rId16"/>
    <p:sldLayoutId id="2147483665" r:id="rId17"/>
    <p:sldLayoutId id="2147483727" r:id="rId18"/>
    <p:sldLayoutId id="2147483706" r:id="rId19"/>
    <p:sldLayoutId id="2147483705" r:id="rId20"/>
    <p:sldLayoutId id="2147483726" r:id="rId21"/>
    <p:sldLayoutId id="2147483660" r:id="rId22"/>
    <p:sldLayoutId id="2147483731" r:id="rId23"/>
    <p:sldLayoutId id="2147483732" r:id="rId24"/>
    <p:sldLayoutId id="2147483733" r:id="rId25"/>
    <p:sldLayoutId id="2147483734" r:id="rId26"/>
    <p:sldLayoutId id="2147483735" r:id="rId27"/>
  </p:sldLayoutIdLst>
  <p:hf sldNum="0"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42000" algn="l" defTabSz="914400" rtl="0" eaLnBrk="1" latinLnBrk="0" hangingPunct="1">
        <a:spcBef>
          <a:spcPts val="300"/>
        </a:spcBef>
        <a:buClr>
          <a:srgbClr val="32BEC8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9200" indent="-316800" algn="l" defTabSz="914400" rtl="0" eaLnBrk="1" latinLnBrk="0" hangingPunct="1">
        <a:spcBef>
          <a:spcPts val="300"/>
        </a:spcBef>
        <a:buClr>
          <a:srgbClr val="32BEC8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342000" algn="l" defTabSz="914400" rtl="0" eaLnBrk="1" latinLnBrk="0" hangingPunct="1">
        <a:spcBef>
          <a:spcPts val="300"/>
        </a:spcBef>
        <a:buClr>
          <a:schemeClr val="tx1"/>
        </a:buClr>
        <a:buFont typeface="Verdana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19200" indent="-288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v=2PKAKvSlRLE" TargetMode="Externa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andreea.oprea@dgi.d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DGI Vestjylland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Presentation at </a:t>
            </a:r>
            <a:r>
              <a:rPr lang="da-DK" dirty="0" err="1" smtClean="0"/>
              <a:t>YESpecialists</a:t>
            </a:r>
            <a:r>
              <a:rPr lang="da-DK" dirty="0" smtClean="0"/>
              <a:t> 26-10-2021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4294967295"/>
          </p:nvPr>
        </p:nvSpPr>
        <p:spPr>
          <a:xfrm>
            <a:off x="5546725" y="7173913"/>
            <a:ext cx="3597275" cy="582612"/>
          </a:xfrm>
        </p:spPr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23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52335" y="1781174"/>
            <a:ext cx="4114145" cy="419417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Target group: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Municipalities with villages that want to strengthen quality of life and local development through cooperation</a:t>
            </a:r>
            <a:r>
              <a:rPr lang="da-DK" sz="1600" b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16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16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1600" b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Method: </a:t>
            </a:r>
            <a:r>
              <a:rPr lang="en-US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/>
                </a:solidFill>
                <a:ea typeface="+mn-ea"/>
                <a:cs typeface="+mn-cs"/>
              </a:rPr>
              <a:t>- 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Citizen-driven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commitment and 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initiatives  </a:t>
            </a:r>
            <a:b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- Municipal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support 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- External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competencies that can inspire and drive the 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process</a:t>
            </a:r>
            <a:b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- Knowledge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of the municipality's need for service adaptation 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- Analyses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of the citizens' 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needs</a:t>
            </a:r>
            <a:b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-</a:t>
            </a:r>
            <a:r>
              <a:rPr lang="en-US" sz="18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Broad involvement</a:t>
            </a:r>
            <a:endParaRPr lang="da-DK" sz="1800" b="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2" y="1556792"/>
            <a:ext cx="3732397" cy="3776717"/>
          </a:xfr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584200" y="692696"/>
            <a:ext cx="7450139" cy="46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Cluster-villages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64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4200" y="1700808"/>
            <a:ext cx="7732216" cy="419417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500"/>
              </a:spcAft>
            </a:pPr>
            <a:r>
              <a:rPr lang="da-DK" sz="1800" b="0" dirty="0" smtClean="0"/>
              <a:t>- 37 </a:t>
            </a:r>
            <a:r>
              <a:rPr lang="da-DK" sz="1800" b="0" dirty="0" err="1" smtClean="0"/>
              <a:t>cluster-villages</a:t>
            </a:r>
            <a:r>
              <a:rPr lang="da-DK" sz="1800" b="0" dirty="0" smtClean="0"/>
              <a:t> in Denmark</a:t>
            </a:r>
            <a:br>
              <a:rPr lang="da-DK" sz="1800" b="0" dirty="0" smtClean="0"/>
            </a:br>
            <a:r>
              <a:rPr lang="da-DK" sz="1800" b="0" dirty="0" smtClean="0"/>
              <a:t>- </a:t>
            </a:r>
            <a:r>
              <a:rPr lang="da-DK" sz="1800" b="0" dirty="0" err="1" smtClean="0"/>
              <a:t>Plenty</a:t>
            </a:r>
            <a:r>
              <a:rPr lang="da-DK" sz="1800" b="0" dirty="0" smtClean="0"/>
              <a:t> of </a:t>
            </a:r>
            <a:r>
              <a:rPr lang="da-DK" sz="1800" b="0" dirty="0" err="1" smtClean="0"/>
              <a:t>materials</a:t>
            </a:r>
            <a:r>
              <a:rPr lang="da-DK" sz="1800" b="0" dirty="0" smtClean="0"/>
              <a:t> from </a:t>
            </a:r>
            <a:r>
              <a:rPr lang="da-DK" sz="1800" b="0" dirty="0" err="1" smtClean="0"/>
              <a:t>their</a:t>
            </a:r>
            <a:r>
              <a:rPr lang="da-DK" sz="1800" b="0" dirty="0" smtClean="0"/>
              <a:t> </a:t>
            </a:r>
            <a:r>
              <a:rPr lang="da-DK" sz="1800" b="0" dirty="0" err="1" smtClean="0"/>
              <a:t>work</a:t>
            </a:r>
            <a:r>
              <a:rPr lang="da-DK" sz="1800" b="0" dirty="0" smtClean="0"/>
              <a:t> (videos, </a:t>
            </a:r>
            <a:r>
              <a:rPr lang="da-DK" sz="1800" b="0" dirty="0" err="1" smtClean="0"/>
              <a:t>methods</a:t>
            </a:r>
            <a:r>
              <a:rPr lang="da-DK" sz="1800" b="0" dirty="0" smtClean="0"/>
              <a:t>, </a:t>
            </a:r>
            <a:r>
              <a:rPr lang="da-DK" sz="1800" b="0" dirty="0" err="1" smtClean="0"/>
              <a:t>reports</a:t>
            </a:r>
            <a:r>
              <a:rPr lang="da-DK" sz="1800" b="0" dirty="0" smtClean="0"/>
              <a:t>, analyses, </a:t>
            </a:r>
            <a:r>
              <a:rPr lang="da-DK" sz="1800" b="0" dirty="0" err="1" smtClean="0"/>
              <a:t>evaluations</a:t>
            </a:r>
            <a:r>
              <a:rPr lang="da-DK" sz="1800" b="0" dirty="0" smtClean="0"/>
              <a:t> and so on)</a:t>
            </a:r>
            <a:br>
              <a:rPr lang="da-DK" sz="1800" b="0" dirty="0" smtClean="0"/>
            </a:br>
            <a:r>
              <a:rPr lang="da-DK" sz="1800" b="0" dirty="0" smtClean="0"/>
              <a:t>- 3 </a:t>
            </a:r>
            <a:r>
              <a:rPr lang="da-DK" sz="1800" b="0" dirty="0" err="1" smtClean="0"/>
              <a:t>cluster-villages</a:t>
            </a:r>
            <a:r>
              <a:rPr lang="da-DK" sz="1800" b="0" dirty="0" smtClean="0"/>
              <a:t> in Ringkøbing-Skjern </a:t>
            </a:r>
            <a:r>
              <a:rPr lang="da-DK" sz="1800" b="0" dirty="0" err="1" smtClean="0"/>
              <a:t>municipality</a:t>
            </a:r>
            <a:endParaRPr lang="da-DK" sz="1800" b="0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584200" y="692696"/>
            <a:ext cx="7450139" cy="46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Cluster-</a:t>
            </a:r>
            <a:r>
              <a:rPr lang="da-DK" dirty="0" err="1" smtClean="0"/>
              <a:t>villages</a:t>
            </a:r>
            <a:r>
              <a:rPr lang="da-DK" dirty="0" smtClean="0"/>
              <a:t> – situation </a:t>
            </a:r>
            <a:r>
              <a:rPr lang="da-DK" dirty="0" err="1" smtClean="0"/>
              <a:t>today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8999"/>
            <a:ext cx="9144001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395536" y="1010257"/>
            <a:ext cx="8278564" cy="3909405"/>
          </a:xfrm>
        </p:spPr>
        <p:txBody>
          <a:bodyPr/>
          <a:lstStyle/>
          <a:p>
            <a:r>
              <a:rPr lang="da-DK" sz="3200" dirty="0" err="1" smtClean="0"/>
              <a:t>Exercise</a:t>
            </a:r>
            <a:r>
              <a:rPr lang="da-DK" sz="3200" dirty="0" smtClean="0"/>
              <a:t>:</a:t>
            </a:r>
          </a:p>
          <a:p>
            <a:pPr marL="514350" indent="-514350">
              <a:buAutoNum type="arabicPeriod"/>
            </a:pPr>
            <a:r>
              <a:rPr lang="da-DK" sz="3200" dirty="0" smtClean="0"/>
              <a:t>Do </a:t>
            </a:r>
            <a:r>
              <a:rPr lang="da-DK" sz="3200" dirty="0" err="1" smtClean="0"/>
              <a:t>you</a:t>
            </a:r>
            <a:r>
              <a:rPr lang="da-DK" sz="3200" dirty="0" smtClean="0"/>
              <a:t> have </a:t>
            </a:r>
            <a:r>
              <a:rPr lang="da-DK" sz="3200" dirty="0" err="1" smtClean="0"/>
              <a:t>cluster-villages</a:t>
            </a:r>
            <a:r>
              <a:rPr lang="da-DK" sz="3200" dirty="0" smtClean="0"/>
              <a:t> in </a:t>
            </a:r>
            <a:r>
              <a:rPr lang="da-DK" sz="3200" dirty="0" err="1" smtClean="0"/>
              <a:t>your</a:t>
            </a:r>
            <a:r>
              <a:rPr lang="da-DK" sz="3200" dirty="0" smtClean="0"/>
              <a:t> country/</a:t>
            </a:r>
            <a:r>
              <a:rPr lang="da-DK" sz="3200" dirty="0" err="1" smtClean="0"/>
              <a:t>municipality</a:t>
            </a:r>
            <a:r>
              <a:rPr lang="da-DK" sz="3200" dirty="0" smtClean="0"/>
              <a:t>?</a:t>
            </a:r>
            <a:endParaRPr lang="da-DK" sz="3200" dirty="0"/>
          </a:p>
          <a:p>
            <a:pPr marL="514350" indent="-514350">
              <a:buAutoNum type="arabicPeriod"/>
            </a:pPr>
            <a:r>
              <a:rPr lang="da-DK" sz="3200" dirty="0" err="1" smtClean="0"/>
              <a:t>Could</a:t>
            </a:r>
            <a:r>
              <a:rPr lang="da-DK" sz="3200" dirty="0" smtClean="0"/>
              <a:t> </a:t>
            </a:r>
            <a:r>
              <a:rPr lang="da-DK" sz="3200" dirty="0" err="1" smtClean="0"/>
              <a:t>cluster-villages</a:t>
            </a:r>
            <a:r>
              <a:rPr lang="da-DK" sz="3200" dirty="0" smtClean="0"/>
              <a:t> </a:t>
            </a:r>
            <a:r>
              <a:rPr lang="da-DK" sz="3200" dirty="0" err="1" smtClean="0"/>
              <a:t>help</a:t>
            </a:r>
            <a:r>
              <a:rPr lang="da-DK" sz="3200" dirty="0" smtClean="0"/>
              <a:t> </a:t>
            </a:r>
            <a:r>
              <a:rPr lang="da-DK" sz="3200" dirty="0" err="1" smtClean="0"/>
              <a:t>solve</a:t>
            </a:r>
            <a:r>
              <a:rPr lang="da-DK" sz="3200" dirty="0" smtClean="0"/>
              <a:t> </a:t>
            </a:r>
            <a:r>
              <a:rPr lang="da-DK" sz="3200" dirty="0" err="1" smtClean="0"/>
              <a:t>some</a:t>
            </a:r>
            <a:r>
              <a:rPr lang="da-DK" sz="3200" dirty="0" smtClean="0"/>
              <a:t> of the </a:t>
            </a:r>
            <a:r>
              <a:rPr lang="da-DK" sz="3200" dirty="0" err="1" smtClean="0"/>
              <a:t>local</a:t>
            </a:r>
            <a:r>
              <a:rPr lang="da-DK" sz="3200" dirty="0" smtClean="0"/>
              <a:t> </a:t>
            </a:r>
            <a:r>
              <a:rPr lang="da-DK" sz="3200" dirty="0" err="1" smtClean="0"/>
              <a:t>challenges</a:t>
            </a:r>
            <a:r>
              <a:rPr lang="da-DK" sz="3200" dirty="0" smtClean="0"/>
              <a:t> </a:t>
            </a:r>
            <a:r>
              <a:rPr lang="da-DK" sz="3200" dirty="0" err="1" smtClean="0"/>
              <a:t>you</a:t>
            </a:r>
            <a:r>
              <a:rPr lang="da-DK" sz="3200" dirty="0" smtClean="0"/>
              <a:t> </a:t>
            </a:r>
            <a:r>
              <a:rPr lang="da-DK" sz="3200" dirty="0" err="1" smtClean="0"/>
              <a:t>experience</a:t>
            </a:r>
            <a:r>
              <a:rPr lang="da-DK" sz="3200" dirty="0" smtClean="0"/>
              <a:t> in </a:t>
            </a:r>
            <a:r>
              <a:rPr lang="da-DK" sz="3200" dirty="0" err="1" smtClean="0"/>
              <a:t>your</a:t>
            </a:r>
            <a:r>
              <a:rPr lang="da-DK" sz="3200" dirty="0" smtClean="0"/>
              <a:t> </a:t>
            </a:r>
            <a:r>
              <a:rPr lang="da-DK" sz="3200" dirty="0" err="1" smtClean="0"/>
              <a:t>municipality</a:t>
            </a:r>
            <a:r>
              <a:rPr lang="da-DK" sz="3200" dirty="0" smtClean="0"/>
              <a:t>?</a:t>
            </a:r>
            <a:endParaRPr lang="da-DK" sz="3200" dirty="0"/>
          </a:p>
        </p:txBody>
      </p:sp>
      <p:pic>
        <p:nvPicPr>
          <p:cNvPr id="1030" name="Picture 6" descr="Stopwatch 10 Min Icon Flat Style Stock Illustration - Download Image Now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20883" r="21076" b="21562"/>
          <a:stretch/>
        </p:blipFill>
        <p:spPr bwMode="auto">
          <a:xfrm>
            <a:off x="7236296" y="50851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7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 err="1" smtClean="0"/>
              <a:t>Youth</a:t>
            </a:r>
            <a:r>
              <a:rPr lang="da-DK" sz="2800" dirty="0" smtClean="0"/>
              <a:t> and </a:t>
            </a:r>
            <a:r>
              <a:rPr lang="da-DK" sz="2800" dirty="0" err="1" smtClean="0"/>
              <a:t>communities</a:t>
            </a:r>
            <a:endParaRPr lang="da-DK" sz="28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Insigths</a:t>
            </a:r>
            <a:r>
              <a:rPr lang="da-DK" dirty="0" smtClean="0"/>
              <a:t> from DGI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It’s</a:t>
            </a:r>
            <a:r>
              <a:rPr lang="da-DK" dirty="0" smtClean="0"/>
              <a:t> all </a:t>
            </a:r>
            <a:r>
              <a:rPr lang="da-DK" dirty="0" err="1" smtClean="0"/>
              <a:t>about</a:t>
            </a:r>
            <a:r>
              <a:rPr lang="da-DK" dirty="0" smtClean="0"/>
              <a:t> balance…</a:t>
            </a:r>
            <a:endParaRPr lang="da-DK" dirty="0"/>
          </a:p>
        </p:txBody>
      </p:sp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GsAX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aiiivuj+aQooooAKKKcyOoVmRlDDKkjGfpSAbRRRTAKKKKACiiigAooooAKKKKACiiigAooooAKKkt4/OuI4QcGRwufTJxXTeNfBs3hnXrLSZL+O5a6RWEixlQuWK9Mn0rOVSMZKLerOinhK1WlKtCN4xaTfm9jlaK9GHwruj4qbQf7Zh3i0Fz5vkHGN2MY3VR0r4cald+INU0a6u0s5bCLzd5iLLKpPBXkcGsVjKLV+bzPQeQZipKLpPVuO63WrW5w9Fdn4T+Hupa7YSalNeW2m6erFRPcfxYOCQOOPfNT3Hw11K38T2Gjy6hamK/DGC6jG4HaM8rnNU8VRUnHm1REMkx86caqpPllZLbq7L5N9djhaK9LvPhHfKs0ena/p19dRA7rcDYw9upx+NYPhHwFrHiBrpy0VhbWjmOaa44CsOox7d6UcXRlFyUtEVUyHMKdWNKVJ3le2z231WmnU5Kiuz8VfD3UtDtYb+O8ttR0+WRUNxB0Qk4BI54981b8a/DLUPDekJqK6hHfK0yxFEiKEFuAepzzgfjQsXRdrS32JnkePgqjlSfuJN7bPZ+a9LnA0V6Lrvwo1TTNKgu49QiuZ5pYolt1iKnc5AxuJ7Zp2ofCm6tLKaQ+ItLN1BH5ktux27QBk85z+lSsbQdveNpcOZnFtOk9Ffddfn5bbnnFFLSV1niBRRRQAUUUUAFFFFABRRRQAUUUUAW9H/AOQtZ/8AXxH/AOhCvrlfuj6V8jaP/wAhaz/6+I//AEIV9cr90fSvAzreHzP07w8+Cv6x/UWiiivEP0g+OqKKK+6P5pCiiigB8DKk8bugdVYEqf4gD0r6L0bWPBHjbTI9PaK1LBQotJlCunH8P/1q+cacjNGwdGKsOhBwRXJisKq6Wtmtj3MlzueVykuRThLdPyPXfF3wdkTfc+G7neOv2ac8/g3+NeV6rpuoaVdG11GzmtZh/DIuM/Q9/wAK9f1X4iaj4Xn0O3lgS9s5tJt5ZAxxJuK8kN/jXU6fr3gzx5Y/Y5hBM7Dm3uQFkU+3+INefTxWJoRTqLmj3PqMXkmUZjVlDB1PZVV9l7P0/wCB9x82UV694u+Dske+58N3PmL1+zTnkeyt/j+deWappt/pd0bXUbSa2mH8Mi4z9PWvToYqlXXuM+PzLJsZlsrYiFl33T+ZUoooroPLCiiigAooooAKKKKACiiigCW0kEN3DK3ISRWP4HNe4+MNAi8bazo3iLS9Ysls4o087c/zIA278+cYNeGRRtLKkScs7BR9TW1r3hzW/D+o2+m36iKe5UNGqSZBBbA/UVx4ilzzi1K0tf8Agnu5VjHQw9WM6LnTbjfVqzT018+x7XpOrWOpfF28NlcRzR2+mrE0itlS2/JAPfGRVvwZ4l0/xNpFzeMsUWqW0T29wvQ47Ef7Jxn2Oa8aj8A+Kk1s6THDGt55HnkLMANmcdfrTdY8B+LtEtJLyexfyVGZHgk3YHqQOcV58sHQloqivpb+vM+qpZ/mdK9SWFfKnNy3tra3TRx/U7/Sls/F/gDSdJsr62iu9NuVae0lfaJgpOQR6EHOa6B7jw3a+KtD0+zt7EamWYu0BDeSio3y57Zz0ryXSfh34s1DToNSsbeIwzxiSNvPAJBrB1vR9Y0LUPs2pWs1tcHlcn73uCOta/VadSTjGp309Tj/ALaxWFowq1cK0/cXM72ajta60bXW/nY9ntPDD6T8R77xhqWsWlrYF5JFTzMFgRjBqpa6npnjfwprmg2GoRafdy30k0QkO0SoZNwPvnoa858R+DfFGjaQNS1SHFruUE+buKlumRVefwj4gtfDkfiM23+gOiuJEfLKp6EjsKFh4SSk6ib0Sfp+Yp5riKUp0YYRqDUpTTbu1Ld3srL5HossNv4L+HU2g6jqVveahfXC+XBG24R/MufoBjOfWu6vdWsz4sGg3/lPbzWIuY9+CAyMc/pg/hXgp8F+IpP7LkMSMdUOLUmXlvl3c+nFJceEfE0XiWHQpoWW/mjLRZl+VlxzhvzqZ4SlPV1NdX/XpY2oZ5jMMkqeFah7kUtXpq7N21cubT5aHruo61PrXge21S3voLOR9XXyZpj8sarOQpPtgVrXkNpe2l0/iqHRmshEQt3HJy6/zBx6GvFtN8AeKtQ+1wWsMbC0uGt5lM2AHABOPzFPm+Hvi5dQh0uSFDNLE0qKZ8rtUgH+YqHhaKdlUS6+f5nRDOswceephJSulHW9m1daq3Vv16XOQn8sTyeSSY9x2E9cZ4plW1068fVTpcULS3fmmERpyS4OMCui1L4c+LdPsHvZ9NBijUs+yQMVA6kivXlVpwspS3PgqWBxNdSlTptqO9k9DkqK7S0+GPi26tIbqG0gMU0ayITMOVIyKjsvhv4qvHuUgtYS1tMYZcygYYAH+TCo+tUf5kdH9i5hp+5lrtozj6K3PE/hPXPDYibVrPyo5ThJFYMpPpkd6w62hOM1eLujhr0KuHm6dWLjJdHoFFFFUZBRRRQAUUUUAW9H/wCQtZ/9fEf/AKEK+uV+6PpXyNo//IWs/wDr4j/9CFfXK/dH0rwM63h8z9O8PPgr+sf1FooorxD9IPjqiiivuj+aQooooAKKKKAOz+Kn+v8AD/8A2Bbb/wBBrjo3eNw8bMjA5DKcEV2PxU/1/h//ALAtt/6DXGVz4b+Ej085f+3VPl+SPQPCHxT13R9lvqH/ABM7QcYkOJFHs3+Oa9T03XfBnj2x+yyiCWQjm2uVCyKfb1/CvmynRu8bh42ZGByGU4Irnr5dTqPmj7r8j1ct4sxmFj7Kt+9p9pf5/wCdz1/xd8HWUPc+G7rd3+yzn/0Fv8fzryrVtM1DSbprXUrOa1mH8Mi4z9D0P4V2vhH4qa7o+y31E/2najj94f3ij2bv+NepaZr/AIN8eWQtJhBLIw5trkASA/7Pr+Fc/t8Vhf4q5o90eq8tybO9cDP2VT+V7P0/4H3HzZRXsPi74OsN9z4busjr9mnP8m/xryrVtL1DSbo2upWc1rMP4ZFxn6Hofwr0KGKpV17jPl8yyXG5bK2IhZd90/mU6KKK6DygooooAKKKKAJ7F1jvreRzhVlVifYEV7V8T/Der+IvFuhappFsLmz8pA0ocAIN5bJ9sHtXh1a9h4l8QWFp9ks9YvIYMYCLKQB9PSuTEUZzlGcHqr7+Z7eV5jh6FGph8RFuM3F+61e8fXoz3u3nim+MFzHE4ZodJVZMH7pL5x+VYHwy07xLpM+tXfihpodJMLfJcyhsnOcjk4G3I/GvHdN1zVtOvZb2y1CeG5lGJJQ3zN9TUuq+JNe1WHydQ1a6uIu6NIdp/CuT+z5pOKas0l56dj3v9asPKSrShLnjKckk1yvm6Pq7HrPiSw1rUvhl4dTwzFcs4ZWAhfYQmDjPI46Vqaro8mqXPg/StYdLjUrU/abtgcnYijr9W2j35rxmz8X+JrOzjs7XWbqKCJNiIr4Cj0FQWfiTXbS+lvoNUuVuplCySlyWYemTR9Rq9GtL276i/wBZMFe8oSfMoKSurWjZ6Lu7dT6L13SrzWtO17TLx4HtbhFFkEOWQhOd3p8wyKydD1Sx0T4e+HbbWowLe7C2Uu/7qEq33vbK4/GvBdO1zV9PvXvLPULiG4kBDurnJycmn6p4g1nU7NLO/wBQmnt0fesbHgNzz+pqFlkrKLlpv+FjonxlQ5nWhSaqWa1aaaclLXbTdbbM978RWcGn674JsrUEQQ3ciRgnOFEJwK1ILvR9Z8VT2ckYXU9ElDISfmKugOR7fNgj2FfOjeJ9fY2ZbVbljZHNsS2THxjj8OKiTXtYTWH1hNQnW/cYacN8xGMc/gBS/sybWstUn+ZS4zw8JtwpPlck2tNlFLTzTSa9D3rw5Gklr4yjkt57lG1eYGKA4d/kj4U5HP41Q8MWsVv8R7XyNL1LT4202bK3km4sd6cj5jXjtp4t8SWjTtbavcxG4lM0pVvvuQASffgUr+L/ABK14l42sXRuI0MaSbuQpIJH6Cq/s+p72q19exl/rVg2qbcHeDvtH+a++512laD4q0f4lR6omiM6S38vl+YwCurFjnIzjjnOK9E1nSbbXNJ1c3NpqeiTPCfOkaYCN+M9mIYcc5ArwrUPFXiK/SNbvV7qUROJEy+CrDuKbf8AijxDf2f2O81i8mgIwUaQ4Ye/rWlTB1qjjJtJrtc5cJn+AwlOpSjCUoybdny7tW6K6+TPery3t7jwpoP2jStS1AC1TAs5NpT5F6/MOtZfhtdPt/BfiVdSF7p9iuoSeYC586JcR45BJz0715DB408UwQRww63dpHGoVFDcAAYAqrP4k1ya1urWXUp3hu233CFuJG45P5D8qzjl1S3K5aX8+511OK8I5qpGm+bla1St8NtXu189j0743SxaZ4P0fQrWOee2kfzUupX38KDxuPOTuz9K8brRvdb1a+02DTru+mmtIMeVE5yEwMDH4VnV34Wi6NPle58vnWYxzDFe2grKySXay2Ciiiuk8kKKKKACiiigC3o//IWs/wDr4j/9CFfXK/dH0r5G0f8A5C1n/wBfEf8A6EK+uV+6PpXgZ1vD5n6d4efBX9Y/qLRRRXiH6QfHVFFFfdH80hRRRQAUUUUAdn8VP9f4f/7Att/6DXGV2fxU/wBf4f8A+wLbf+g1xlc+F/hI9POf99qfL8kFFFFdB5gU5GaNw6MVYdCDgim0UAeg+EPipruj7LfUf+JnaDj94cSKPZu/416npuv+DfHdj9jm8iZ2HNtcqBIp9v8AEV8106N3jcPGzIwOQynBFefXy6lUfNH3X5H1OW8WYzCx9lW/e0+0u3r/AJ3PXvF/wdZd9z4budw6/Zpzz9Fb/H868r1bS9Q0m6NrqVnNbSj+GRcZ+h712nhD4qa7o+y31D/iZ2g4xIcSKPZv8c16npviDwZ46s/scvkSyMOba5ULID7ev4Guf2+Kwv8AFXNHuj1P7NybOtcFP2VT+V7P0/4H3HzZRXsPi/4Osu+58NXOR1+yzt+it/j+deVarpmoaTdNa6lZzWsw/hkXGfoe/wCFehQxVKuvcZ8tmWS43LZWxELLvun8/wCmU6KKK6DywooooAKKKKACiiigAooooAKKKKACilGaa7pGu6R1UepOKTdhpNuyFoqlPq+mQ58y9i/4Cd38qoT+KdNj4jWaU+y4Fc88ZQp/FNfeeph8jzHE/wAKhJ/Jpfe9DcorlJ/F0nPkWSD3dif5VQuPE+qP0mjiH+yoH61xzznCx2bfy/zPcw/AmbVfiio+r/yud3SVyfhHUrq41Z47q4kl3xHbuOeQc/yzXWV14TFRxNP2kUeHnWUVcpxP1eq03ZO621Ciiiuo8oKKKKACiiigC3o//IWs/wDr4j/9CFfXK/dH0r5G0f8A5C1n/wBfEf8A6EK+uV+6PpXgZ1vD5n6d4efBX9Y/qLRRRXiH6QfHVFFNm/1Mn+4f5V9y3ZH81RV2kPwfQ0YPoa83sZdQu7mC1huZTLM6xoC5HzE4FdN4n8FeNvD96bS7t7ieVYjLJ9lZpBGoOMse1eCs+h/I/vP0d+HFdP8Ajr7n/mdFg+howfQ1xLaL4vWV4jpereYhVWXy2ypb7oP1q2PCvjY2jT/2dqO5ZvKMBB8z7obdj+7gjmj+3Y/yP7w/4hzX/wCf6+5/5nr3xUB8/wAP8H/kC23/AKDXGYPoa4+bS/HN0qPNp+uTBHFshZWOGHAQfTpVhvCfjBbAXhjnOYRMIhJmQjzjDjb/AHtytx6Cs6WdRhBR5GdeO4BrYmvKqq6V/J/5nUYPoaMH0NcJFp3iiW4lt47HU3mijWWRFRiyIRkMR7jpUeo2viHTYIJ9Qt9QtIrgZhaYFRIMZ4/AitP7eh/I/vOT/iHFf/n+vuf+Z39JXM+Bp5pmuvNleTAXG45x1rpq9fC4hYikqiVrnxOcZbLLMZPCylzONtfVJ/qFFFFdB5oU5GZHDoxVgcgg4IptFAHfeEfilr2jbIL5v7StBxiU/vFHs3+Nep6Z4h8G+PLMWc6wSSsOba5AEgP+ye/4V83U5GZGDIxVh0IOCK8+vl9Ko+aPuvuj6jLeK8ZhI+yrfvKfaX+f+d0ev+Lvg6y77nw3dZHX7NOf5N/jXlWraZqGk3ZtdSs5rWYfwyLjP0PQ/hXZ+EPilr2jbLe/b+07QcYlP7xR7N/jmvU9N8Q+DfHll9jnEEkjDm2uQA4P+z/9auf2+Kwv8Vc0e6PUeW5NnXvYKfsqr+y9n6f8D7j5tor2Dxd8HWXfc+G7rcOv2ac8/RW/x/OvK9W0zUNJuja6lZzW0o/hkXGfoe9ehQxVKuvcZ8vmWS43LZWxELLvun8ynRRRXQeWFFFFAC1kXfiLS7d2jMkjupwQqd/rWtXFTx6bB4zK6vDcS2DTbpUgkCOQw4wSDjkj8K8zM8VUw1NSp9XY+r4SyfC5tiZ0sQ3orqzt1s+nmX5/F0Q/1Fkzf77f4VQn8Vai/wDq1hiHsuTXoureC/hfa6rLLc+JGs7SDUTbSW0M4lYxBcq+ep3ZBJHTkVRGp/CXRJ1jt9Gk1cwzM/muWJkKuhUfMdu3aZB052rmvnqmZYqe87eh+oYfhPJ6Hw0E/W7/ADdjzmbWdUuG2teSknshx/KtXT/Bni3VtMk1K20u5mjjuRbMshKPvKl+jYAUAZJJAFejWfxY8LWOn6s1loS2kzIPskfkIFlk8tUDSBcKAGQNjHdvWsK68efELWrz7dpOkyQxX8gaKO2tmlicqrRsAGyCDvIIPHSuSdSU/ik2e5QwtCgrUaaj6JL8jJ034WeLLsos0FrYSOruIriYCXYjFZH2DqFI559MVs6l8N9Bsp2uJvEuy0dZZLeJVXc6pbrPgsxxlg6gDuc1Bqnh34oa/PFqE8k93I0DSo3nCIqJuXjAOOflIKj+6fSnx/B3xOTOt9qFjAYIPO2GRiWAdkYLnAyNh9uV9ai3kb38y/4n8G+Bl8C6r4i0nUFa6jSJ4Y1nAjR2MeYlXPzHDMfwNW/CPij4UWV/YE6BHAVtl+0TzweZsKhCVCnO9mYP83HDAVS1f4d+D/DN55HiHxbPKqTwiWKFFV1VpGV2K5PGFz64YGsfxinwztvD+oWXh9rqfVUu1NtcksVeLau4c8AZ3e9GwLU5fTri3Xxd51oGW2kuXEYbghGJxn8DXd15dDJ5U0cmcbWBz+NenqwdFcdGAYfjX0eQ1LwnDzv9/wDwx+U+I2H5cRRrd019zv8AqLRRRXvn5uFFFFABRRRQBb0f/kLWf/XxH/6EK+uV+6PpXyNo/wDyFrP/AK+I/wD0IV9cr90fSvAzreHzP07w8+Cv6x/UWiiivEP0g+OqbN/qJP8Acb+VOps3+ok/3G/lX3EtmfzZT+NHn3hi21K817T7fR7ZrnUGnQ28SjO5wcjrxjjnPavQ7HxB8VX1HVryGze4uLm6PmJJCrmOXa/MIPYKW5Xjn6VwHhDXLrw34isNdslVrizk8xFboeCCD7YJrrrT4t+Ird7dvLhk8kQKN7NyIoWi9f4gxJ96/PYtWP6dknc0ofF3xSsb7WWjtg5aZdRvcQK6Rkoh4PbKlMqPyqvZeNviNqlunh+0sXleUtZgi12uGlATBc/dPI5J4zTv+F0eIPKmQadp4LgqpAPyghAeM4JzGDk+9SwfG/xDHdPc/wBl6YXaUyDahUAl0c5AOCSUHPXk1V13Js+xut468f32hPs8M41KC8aaXUJUURrsLSeWqkY7sRyc9qwk8U/EzX4DcW+mJJItyq7o7RUlZllafaBwSAyPn0yQetUrv4va7cx6orWVop1EfvNpbCN5XlFlGcD5cH6jNOb4xeI2uIZvstkpiZGwqlQxCyBzx3czOSfXFHMu4cr7FbRPGHj3+2ta1vT7QzXF0q312WtAyxCMkLIoI+XbuIGKb8TPGGo+LtN06ObQ5rKPTwWuJ2UkyysqguxwAMhRU0vxd8SSmMPDZbE0+SxCLHtG1yh3HHUgxr19/WqXjf4l694u0ySw1BbeGKSdZmEC7AdoICn1GSTzSurbjs77FLwD968+i/1rqq5XwD968+i/1rqq+xyn/dI/P8z8J40/5HVb/t3/ANJQUUUV6R8sFFFFABRRRQAV0nw30e017xbbabeTzwRurMHhbDbgMjmubrp/hVN5HxB0ds4Bn2n8VIrHENqlJrezO7K4wljaUaivFyV/S59HaFpn9k2K2gvbu7VfutcSb2A9M1m6hdeFdevbnw/qBtZ7qE7XgmGG6Zyuev4V0VfOvxwja3+ItxLHujLxROrA4OduM/pXzOCo/WKrTdnvc/ZOIMespwUZxpqULpNPs0/61udL4v8Ag6y77nw1c7h1+yzt+it/j+deV6rpmoaVdNa6jZzWsw/hkXGfp6/hXZ+Efilr2jbIL9v7StBgYkP7xR7N/jXqel+IfBvju0FpMsEkrDm2uVAcH/ZPf8K9X2+Jwv8AFXNHuj4n+zcmzrXBT9lUf2Xs/T/gfcfNtFeyeLvg6DvufDd1tPX7NOePwb/GvKdY0nUtHuza6nZzWso7OvB+h6H8K7qGKpV17jPmMyyTG5bK1eGndar7yjXF+OYtmqxy44kiGfqOP8K7SsPxZplxqK232VVZ0LA5OBg4/wAK580oyq4ZqKu9D0uEMdTwWaQnVlyxaabe21/zSIfhrpHhPVotYTxNfy2Txwwm2lUgbMzKrtg/eIU9MHjJre1Sw+FegTwRedPrTPcItyFuC5ghZDuKFQqOysBzj+LHauSg8J3jf664hj9QATV+DwlZrjzrmV/ZcLXztPK8VL7FvU/UcTxjk9H/AJfc3om/+B+J0j+OPh7pxtptF8GItxb3Ux3uiqXiZZFU55GfmQ4IIBUVTvfi9rU1pJbWdhbW+9WCyKW3Rl1TzNoB2jLRhunGTVaDw/pMPS1Dn1ck1ehtraH/AFNvEn+6oFdsMjrP4pJHhYjxDwcf4NGUvVpf5mLqHjLx3rRP+k3KAu7/AOjxeWAXaQnkf9dXH0OKk1288b+JTa/2lcCFLaHyokQiNQucnIXqSeuab4zuri1s7dreZoi0pBKnGRiso23i4WxuTFeiH7GL7zMjb9nLbRJnPTPHrntXNXoYbDVHTqczflY9TAZjm2b4VYnDKnBO+/M3o7eSLkvhm9vbp7vUtSMs8hy74LMxxjqasweFdOT/AFjTy/VsfyrmBqmrEDF3cEHgYzSf2tqm7b9smzxxnmrhisBD/l0366nPiMn4kr74yK9Fb8lc7e30bTIP9XZRZ9SMmrwGAABgDpXB6bN4i1K8Wz097q5uCCwjTrgDJPPQAAmqw1bVCcC9mP0NdkM5w9Ne7Tt9x4VfgTNMQ+atiVJ+bk/zPRsGivPru912zu3tLqW7guEOHikUq6nGeR16Vr+Db68udQnjubiSRVhyAx6HcK6aGcU61RU1F6nlZjwPisBhZ4mdSLUVfS/+R1NFFFeufFBRRRQBb0f/AJC1n/18R/8AoQr65X7o+lfI2j/8haz/AOviP/0IV9cr90fSvAzreHzP07w8+Cv6x/UWiiivEP0g+OqvaLpGoa3e/YdNtjcTlS2wEDgdetUa9A+ArBfHiliAPs0nU/SvtMRUdOlKa6H88ZXhY4vGUqE3ZSaWhgf8Kq8Rf9Cyn5LR/wAKq8Rf9Cyn5LX1F5kf/PRPzo8yP/non5189/aUv5I/cfqv+p9D/oIqf+Bf8A+Xf+FVeIv+hZT8lo/4VV4i/wChZT8lr6i8yP8A56J+dHmR/wDPRPzo/tKX8kfuD/U+h/0EVP8AwL/gHz/44+GV5PLpX9leGLcBNNhS48tFX96B82fU571zv/CqvEX/AELKfktfUXmR/wDPRPzo8yP/AJ6J+dTDMJQio8i+42xHCtGvUdR15q/aR8u/8Kq8Rf8AQsp+S0f8Kq8Rf9Cyn5LX1F5kf/PRPzo8yP8A56J+dV/aUv5I/cY/6n0P+gip/wCBf8A+WrvwB4g0axnvptE+y28a7pXXaMD3xV/4VeGrTxT4naxvpJEt4rdp2CHBfDKMZ7fe/SvcPinIh+HusgOpP2c9/cV5X+zv/wAjtd/9g5//AEZHXfSxc6mFnNKzXY+YxmRYfCZ3h6Dk5xnZvm16v/I534m+H7Xw14rl02yeR4PKSRd5yV3ds/hXMV3/AMe/+SgP/wBesX9a4CvQwsnKjGUt7HyudUYUMwrU6atFSdkFFS2lvcXdyltawyTTSHCIi5JP0r0DR/hD4lvIllvJbWwDD7rsXcfUDj9aqrXp0vjlYywWWYvHNrD03K3bb79jzqivR9X+D/iS0haWzntb/b/ApKOfoDx+tefXtrc2Vy9rdwSQTIcMjrgiilXp1fglcMblmLwLSxFNxv32+/YhrT8KTfZ/E+lzZxtu4sn23DNZlSQSGGeOZeqMGH4HNaSV00ctGfs6kZ9mmfYNeEftEwhPFdjMB/rLMZPuGNe52rb7aJ/7yA/pXkH7SMADaLc9z5qH8Np/rXy+WO2JS9T9n4yh7TJ5y7OL/FL9Tx2nIzIwZGKsOhBwRTaK+qPxQ7/wh8U9e0fZb6g39p2g4xKf3ij2b/GvVNL8R+DvHVl9jm8iV2HNtcqA4Pt/9avmynIzRuHRirDkEHBFefXy6lUfNH3X5H1GW8WYzCR9lW/eU+0u3r/nc9h8X/B0fPc+G7nHf7NOf0Vv8a8p1jSdS0e6NrqVnNbSjs68H6Hoa7Lwh8Ute0XZb3x/tOzHG2U4kUezf45r1XSvEXg7xzZfZJfIldh81rdKA4Pt6/hXP7fFYX+KuaPc9X+zcmzvXBT9lV/lez9P+B9x810V7H4v+Do+e58NXOO/2Wc8f8Bb/H868p1jStS0i6NrqVnNayjs64B+h6H8K76GKpV17jPl8yyTG5bK1eGndap/P/PUpUUUV0nlHOePf+PG1/66n/0GtHwx8VL7w/4X0/RRpdncfY7pZPPnOS8IcyCE+287s1nePf8Ajxtf+up/9Bqp8PfEtn4Z1O4u7zSV1FZYPKUbgrRncrZBII5AKnjoxr4/N3/tcvl+R+5cEK+TU/WX5s7LS/jNfm+SGHQba5MlwZPsyOB5khmR14A+98m3/gRqu/xhvYImtL3RLF7gC3juJJiPMdoHJO7I6nOPbFW/Fnj/AMK3Gm+GJ9I0tYbux1GK+uLWGIRxxKmD5SNyeSO+f6Vat/jFoMer3eoP4L/4+SpMa3EeBhCuOYzxk7h/tE15t/M+st5HIJ8QvsvjKXxRYwSJd3NnNDdK9zkNJIGUMD2Cgpgf7NbVx8Xry80+/t18PWWJdNWzZ4lx5OMgPkDI5bgE9cU7/haemHWYbpvCNo1rHaTQ+R8g/evIzCUfLjO0hSMdM9M05firpscBgg8KxRRyaZ9hnRZFCykSB1yoXG37ykdSG60X8wt5ErfHC8kuXmbRLJ5ZLn7SWLhmLeXs4JGcA8j06Vxvg2eW61y9uZ5GklljZ3djksxcEk1r/ELx/Y+JNJbT9O8Pw6SHuhNI6FCXUKQF4UdCevoBWJ4D/wCQncf9cP8A2YV2Zc/9qh6ngcUr/hHr+n6o7Giiivtj8ACiiigC3o//ACFrP/r4j/8AQhX1yv3R9K+RtH/5C1n/ANfEf/oQr65X7o+leBnW8Pmfp3h58Ff1j+otFFFeIfpB8dU+OSSNt0bsjeqnBplFfcn80p2J/td1/wA/M3/fw0fa7r/n5m/7+GoKKLIr2ku5P9ruv+fmb/v4aPtd1/z8zf8Afw1BRRZB7SXcn+13X/PzN/38NH2u6/5+Zv8Av4agoosg9pLuT/a7r/n5m/7+Gj7Xdf8APzN/38NQUUWQe0l3Jnubh1KvcSsp6guSDXof7O//ACO13/2Dn/8ARkdebV6T+zv/AMjtd/8AYOf/ANGR1yY7/d5+h7XDbbzWhf8AmKvx7/5KA/8A16xf1rgK7/49/wDJQH/69Yv61xuhRpNrdhDJjY9zGrZ9Cwp4R2w8X5E57DnzatHvN/me+/CLwfb6BocV/dQq2p3aB3ZhzEp6IPT3ru6RVCqFUYAGAKWvlK1WVWbnLqfuOAwVLA4eNCkrJL+n8wrivit4Pt/EehS3EESrqdsheGQDlwOqH1B/nXa0HkYopVZUpqcd0PG4OljaEqFVXT/q58dnIOCCD6Guv+G3gi78WX/mSb4NMhb9/Nj73+wvv/Krmg+B7jxN431OCFjDptteSCacdhuPyr7/AMq9+0fTrPSdNh0+whWG3hXaij+Z9TX0GOzBUo8sPif4H5Xw3wpLGVnWxK/dRf8A4E1+nf7ixbwx29vHBEMJGoVR6ADAry39o17U6JpsbTILoXBZYs/MUKnJx6ZArs/Hfiyw8KaSbq5IkuXyLeAHl2/oPU182+IdZv8AXtVl1LUZjJNIfwUdlA7AVw5ZhZzqKq9l+J9JxlnWHw+FlgY6zktv5V/n2XzM6iiivpD8jCiiigApyM0bh0ZlYHIIOCKbRSC53/hD4pa9o2y3vz/aVoOMSH94o9m/xr1HSfE3g7x1ZiyuVgaVxza3QAbP+ye/4c1830qsysGUkEdCDyK4K+XUqj5o+6+6Pp8t4rxuEj7Kr+8p9pf5/wCd0exeLvg6PnufDd1g9fs054/4C3+NeU6xpOpaPdm11OzmtZR2dcA/Q9D+Fdf4Q+KGv6Lst7x/7StBxtmPzqPZv8c16rpXibwb45svsVysDSMOba6UBgf9k/4Vz+2xWF/irmj3R6ry/Js71wc/Y1X9l7P0/wCB9x80XlpbXiKl1CsqqcgHsayrmHwzbTGG4W3jkXGVIbIr37xf8Hfv3Phu59/s05/RW/xr52uNDbVvidF4fuZms3uLmO3kfyy5jJAB+UdazxmNo+yVWnFSd7ao2yXh3MI4x4PFVJ04KLacZaOzW3Tr2uTbvCf962/Jv8KM+Ev71t+Tf4Vuav8ABbxHDqt1a6ZJFcQxsohac+W0oIUk8cJgMPvEE1HbfB/WrqyY291CbiK8e3mLRuqKFCdARuJ3OB0x3rzP7Sl/z6j9x9b/AKpR/wCgur/4F/wDH3eE/wC9bfk3+FG7wn/etvyb/CtfXvg94gsI7iS2kinSy0+O7vHf5VDt5mUQ9wPLPJ9hVHRfhX4g1bRLHVbW704JewiaGJ3YPgrIyjpjJ8p/yo/tJ/8APqP3B/qlH/oLq/8AgX/AK2fCX962/Jv8KntLzw3aOZLaeCJmG0kBuR+Vauk/BPxPcaraWt/cWlpBOsbPKhMrIHPA2jr169Pekvvgz4h+2KunzW7WzTQW4knbafMkjjYnA6AGQe+KqOaTi7qlG/oRU4OpVYuE8VVafRyTX5FaLWNLllWKO+jZ3IVVAbkn8KvVwMdjNpviiGxn5eK5QbtpUMNwwwzzg9q76vby3GTxUJSmkrdj894qyGhk1anToybUlfW3fySCiiivSPlS3o//ACFrP/r4j/8AQhX1yv3R9K+RtH/5C1n/ANfEf/oQr65X7o+leBnW8Pmfp3h58Ff1j+otFFFeIfpB8dUUUV90fzSFFFFABRRRQAUUUUAFFFFABXpP7O//ACO13/2Dn/8ARkdebV6T+zuf+K2uvfT3x/38jrkx3+7z9D2+Gv8Aka0P8RV+Pf8AyUB/+vWL+tcHFI8UqSxnDowZT6EdK9v+Jnw61jxN4obVLK5tY4TCkeJCc5Gc1zH/AAprxF/z/WH5t/hXPhcZQjRjGUtbHq5zkGZVswrVaVFtOTaZ7F4N1u38QeHLTUrdwS6ASLnlHH3gfxrYryfwR4K8b+FLxpLLUNPkt5CPOt3Ztr+/sfevVYGkaJWlQJIR8yg5AP1rwMTThCb9nK6P1DJ8XiK+HSxVNwmt77PzQ+szxVrFtoOg3WqXThVhQ7R3Zv4VHuTWjKXWNmjQOwHCk4z+NeNfF/Q/Gmo2Muq6hNaHTrMFxbQOfkHdjn7xp4WjGrUSk7IWd4+rgsLKdGm5Ss9lovN+h6J8ONP/ALP8JWhkUfaLoG6nI7vIdx/nXR1Q8N/8i7pv/XpF/wCgCr9ZVZOU22duCpxpYenCOyS/I5j4heDrHxZpnlyYhvYgfs8+Pun0Pqpr5v1zSr/RdSl0/UbdoZ4zgg9CPUHuK+t65rx94QsPFmmGGYCK7jBNvcAcofQ+o9q78Bj3QfJP4fyPl+J+F45lF4igrVV/5N6+fZ/J+Xy/RWj4i0XUNA1STTtShMUydCOVceoPcVnV9LGSkrrY/HqtKdKbhNWa3QUUUtUQJRS0UAJRS0UAJSqzKwZWKsOhBwRRSUAet23jjW9B+GejXkMiXU9xNNCz3GWIC/dx9K+bvGd7dSeLrvUGncXLushlU4bcQDnivatf/wCSTeHf+vy4rw3xd/yH7j6L/wCgivm8ypxjh3JLVyf6n6xwvi69XNI0pybiqMWl6qFzrx4C+Is9stw9wRHeIJpS9/jAAQr5nPB+dMfUVbl+H/xQhlaVr0+bGz7saj84I3KeM558pgPXbWFN8QfGWpwaRpNpeNA1mv2e1W1Xa8hYKuGP8ROFH4CtqXRfi80FxfSPdmWK4aGeM3kfmoyqXLEFsYAkY5z/ABGvB0P0bUk1P4cfECS4uIbS+kvrfc8X7y7CO8YmKMzIScKHzn61jW3hTxwuuy+H7W5Ins7eKZit3iJI34jw3TkyYA/2q09Ht/i7DqdpqMNhqc74E0YnZBHIpkD4OWAOXIO3qc9Kdqul/Fm78TT+I7jT7ywvLlFSWWCSNVWMbQBtVugypx9DRYLmdqfhXx54dOnz6jey6e13PHYr/pmXiLcqrgHgY5rQ1HwF44stSkWbWN1pHeiF71LklRIjFM4zncoXOOwFWPF2m/FPVdKstCu9KkubHS7hlguItgMjIWTzHYtkfcblsDiuP17WPGGn3t5pGs397DcCZ2uYJJA37xk2MTgkZKcZFDsNXZRgvLi+8RWc1xdSXRWWOJJH6lFIC/TjtXfV5vov/IXs/wDrun/oQr0ivpMh/hz9T8l8Rv8AeqP+F/mFFFFe8fnRb0f/AJC1n/18R/8AoQr65X7o+lfI2j/8haz/AOviP/0IV9cr90fSvAzreHzP07w8+Cv6x/UWiiivEP0g+OqKKK+6P5pCiiigAooooAKKKKANLwxpZ1rX7PShN5JuZBHvxnb74r07/hScn/QeX/vx/wDXrzjwTqVvpHivTtSu9/kW8wd9gycewr6k0y8h1HTre+t93k3EYkTcMHBGRmvHzLE16ElyOyPvuD8oy7MaNRYmPNNPu1pZdn3PIv8AhScn/QeX/vx/9erOmfCLUdMvEvNP8UNbXCfdkjiII/WugvPiv4Vtbua1l+3eZC7RtiEYyDg96i/4W94R9b//AL8D/GuT2uYSWz+5HuLA8LU5XU4pr++/8zbt9O8ZRQJG3iGwlKjG97L5m9zg0/7F4x/6Dmm/+AR/+KrB/wCFveEfW/8A+/A/xo/4W94R9b//AL8D/Guf2GJ/59/gj1VmOUJW+tf+VJf5m99i8Y/9BzTf/AI//FUfYvGP/Qc03/wCP/xVYP8Awt7wj63/AP34H+NH/C3vCPrf/wDfgf40ewxP/Pv8EP8AtLKP+gr/AMnf+ZvfYvGP/Qc03/wCP/xVcJ8Z9Q8UaToMVnd6pazQagWjkENvsO0AEjJJ65r0rwxrtj4i0pdS07zfIZyg8xdpyOvFeR/tAa9YX91baPB5v2qwlfzty4X5lGMHvWmCUpYhRlFab6I5OI50aWUzrUqr95Ll95u9/nrpc9h8N/8AIu6b/wBekX/oAq/VDw3/AMi7pv8A16Rf+gCuX+MesahoXh211HTZzFPHdp9GGDkEdwa4o03Vq8i6s+hq4uGDwXt5rSMU2dvRXGfD/wCIGl+KIVt5WSz1ID5oGPD+6Hv9OtdnU1KU6UuWaszbB42hjKSrUJc0Wc9468J6f4r0s2t0BHcJzBOB80Z/qPavm/xPoOoeHdWk07UYtsi8o4+7IvZlNfWNYfjPwvpvinSzZ3ybXXJhmUfNG3qPb2rtwOPdB8svh/I+c4l4Yp5nB1qOlVfj5P8ARnyvXC61qmoQ6tcxx3kqIr4ChuBXqHivw/qHhvV307UI8MOY5APlkXsw/wA8V5H4g/5DV3/10Nduc1n7GEqct309D5fgXAx+v1qWJppuMdmr2d13Ol1Lw74+0/S9P1KeG6kg1BVe1WBzLI6sm8HavIG3msuCPxhOqNBZ6zKrqWQpbyEMvcjj3FdBa/E7xdBNaL5AktbLT4rIWjxOYwqABXI6hjgc8ZrVtvid46s47TWptIgmtZ0SO3LQNskaCQtvUKfVyDjg8elfPfWKn87+8/UP7Mwf/PmP/gK/yORWw8aNbQTrb6kwnneCOMIxkLqoZspjIABBzUeo23jLT7ua1u7XVUlhZ1fETsMoSGwQMEAg811g+LXi6a5labSrWc3EhwJYJPlDBRtBzkDKqf8A61XdZ8d/EbT9SvNWvNLhtPMtmtZECkqBJcStuXnOd+9eOy0e3qfzv72H9m4P/nzD/wABX+R5va6vqbXMStfTEFwCN3XmvQT1NeY22430ZbIbzRnI5zmvTj1Ne/kdSc4z5nfY/MvELDUaFWh7KCjdS2SXbsdnr/8AySbw7/1+XFeNeJdL1C51qaaC1eSNguGHf5RXsuv/APJJvDv/AF+XFcZXZPCRxVJwk7e83+LPHpZzVyfGxr0opt04LW/8sX09DgLXS9atbqK5hs3WWJxIhIBwwORxXUXniz4jXkV5Hc3DSJeKUmBt4+hTYQvHy5XjiodV8QPZai1nHZPOwAxtY5P4AVTk8WyRttl054264dip/IivGnhcBTk4yqO6/rsfb0M44kxFKNWnhYOMlda9H/28atr4y+JluIgl5KwijSNBJBG4whG0nI5YYGGPNI/jD4lPM0zXTl2DAnyI+QwQHt6Iv5Vk/wDCY/8ATkP+/v8A9aj/AITD/pyH/f3/AOtS9jl//P1/d/wDb+0OJ/8AoEh96/8AkjodH8cfECz1Vry8j+3xS5FxbvGqrMu52wcDpukY/j7VzPiv+3/EfiK+1y807y57yUyMkYwq+gH0FTf8Jh/045+kn/1q2dC1M6pbPN5XlbX243Z7A/1rWjgsFXlyQqNv+vI4sdxBxBl9F18RhoRjte9/ykcrpWkalFqdrJJZyKiTIzE9gCK7qlzSV7eDwUMJFxi73Pz/ADzPq2c1I1K0UnFW0v8AqFFFFdh4Zb0f/kLWf/XxH/6EK+uV+6PpXyNo/wDyFrP/AK+I/wD0IV9cr90fSvAzreHzP07w8+Cv6x/UWiiivEP0g+OqKKK+6P5pCiiigAooooAKKKKACvqvwL/yJmj/APXnF/6CK+VK+q/Av/ImaP8A9ecX/oIrxc5+CPqfoPh9/vNb/CvzPmTxH/yMOpf9fUv/AKGaz60PEf8AyMOpf9fUv/oZrPr14fCj4PEfxZer/MKKKKsyCiiigD6J+BH/ACT6H/r4k/nXkPxd/wCSh6v/ANdF/wDQBXr3wI/5J9D/ANfEn868h+Lv/JQ9X/66L/6AK8TB/wC+1Pn+Z+icQf8AJO4T/t3/ANJZ9F+G/wDkXdN/69Iv/QBWT8RPDL+K9Gi01boWyrOsjuV3HAzwPfmtbw3/AMi7pv8A16Rf+gCr9eLzyp1OaO6Z+ivDU8VhFRqq8ZJXPN9O+D/h+2KPLe6hLKpyHWTYQfUYr0DTbX7FZR2vnzzhBgPM+5z9T3qaaRIYXlkO1EUsx9AOtc1B478O3MZks57i6UHBMFu7gH3wK0nUr4je7OWjhstyp2pqMG/Pf/M6eiuabxrpCqT5GpnHpZSf4VF/wnmj/wDPnrH/AIASf4VH1er/ACs6HmmDW9VfeY3x+hhfwOJ2iQyx3MYRyOVBznBr5AvbtrDxab5I45HtrpZlSQZVipBwR3HFfVHxW8RR+IvCx03S9L1d5zcI532bqAozz/KvDb3RrRbqRbzTkWfPziRMNn3Br0oYGpiMMqd7NO+p8Zi+IcNlucTxPK5xlBRuu979fI2LT4yWk2j6rDqWiiO5mgaK1Fu3DFlkB8xjywHmcDtgYrA8H/FnU/Duh6dpA0y1vILBNsZkkYMT53mDkHgdFI6EAZqvf22g2MayXVpCisdoITPNU/tXhT/njF/36rknljg+WVWKZ69Di9YiHtKOEqSj3Sujo7n42arcO2/RLDyihTy97bQNqgfkVz9TTH+M180yz/8ACPacZftImYs7MCollkC4J4x5zDPXgVz/ANq8Kf8APGL/AL9UfavCn/PGL/v1UfUF/wA/o/ebf6z1P+gKr/4CYesarJrfimfVpYY4ZLq581o4/uqSeld+eprnVvPCqsGWOMEHIPlVp2esafeXAgt5i8hBIBXFetlkKeG5ouom3bZnxfF2IxWa+zqxw04Rgnfmj6f5HoWv/wDJJvDv/X5cVxddpr3/ACSfw7/1+3FedSa5pUbsj3QDKcEbT1rvpVYU4vndtX+Z89jsJiMTWgqMHK0Keyb+yuxhahqVxo/jiLU7WZ4Zbd0cOn3gMYOPqCR+Nd5rHxJ8H6zrz32reH2vFd7jbNLCjSRoWUxKAeCAN4x/tZrkbq48MXU5muGV5D1Y5qL/AIpL0T/x6vn6+C9pVlNVI2bvufpeXcQSwuEpUJ4SreMUtI9l6nWXfjX4ayX6sng1PsqTRSovlKGOJZS4J7jY0YA9Qasat4o+FENtphtvDIui6+Y6hAGtm/eD5yR85yYzt5X5a4v/AIpL0T/x6j/ikfRP/Hqy/s9/8/I/edn+tC/6BK3/AID/AME6WHx34Ls70nTfC0dvbzQXcUzNCjPukjURsM8AbgxI7buK5/wL/wAgyb/rsf5Cov8AikvRP/HquWWpeH7KMx2syxoTuIAPWuvAYeOHrKpKpG3qeFxHmtTNMC8PRwtVNtPWOmn3mzRVSy1OxvJTFaziRwu4jHardfRQnGavF3R+XV8PVw8+SrFxfZqzCiiirMi3o/8AyFrP/r4j/wDQhX1yv3R9K+RtH/5C1n/18R/+hCvrlfuj6V4Gdbw+Z+neHnwV/WP6i0UUV4h+kHx1RRRX3R/NIUUUUAFFFFABRRRQAV9V+Bf+RM0f/rzi/wDQRXypX1X4F/5EzR/+vOL/ANBFeLnPwR9T9B8Pv95rf4V+Z8yeI/8AkYdS/wCvqX/0M1n1oeI/+Rh1L/r6l/8AQzWfXrw+FHweI/iy9X+YUUUVZkFFFFAH0T8CP+SfQ/8AXxJ/OvIfi7/yUPV/+ui/+gCvXvgR/wAk+h/6+JP515F8XP8Akomrf9dF/wDQRXiYP/fanz/M/ROIP+Sdwn/bv/pLPoHw7qFgvh/Tla9tgRaxAgyrx8g961YZopk3wypIucbkYEfpXx/ub+83519BfAIk+AuST/pcnX6LXLjcvVCHtOa+p7fDvFUsyxCwrpcto73vtbyOy8Ru0fh/UHXgi2kI/wC+TXlf7Omq26pf6GY3892N0HwNu0BVx9cmvUvE/wDyLmpf9esn/oJrxT9nf/kc7n/rwf8A9DSpw0FLC1b+RtnNadLO8Fy9eZfed7r3xT0PR9YutLuLG9eW2k2MyKuCfbmqP/C5fDv/AED9Q/75X/GvK/id/wAj/rP/AF8n+Qrm69GlllCUIya3Xc+RxvGWZ0cTUpxkrKTS0XRn1F4J8Xaf4stbm4sbeeJbdwrCUDJJGeMV88ePNRh1bxhqeoW6Okc03yq/UYAH9K9Q/Zz/AOQNrH/Xdf8A0GvHNR/5CFz/ANdX/maMDQhSxFRR6WL4kzGvjMpwk6r1k5N+q0X5nKePf+PC2/67f+ymug8CfC218S+EtO1s6rOktzqEdtLCiKPKRphHuBb7x5zx9MVz/j3/AI8Lb/rt/wCymqXgOwv9e1630K31S6s0dZZ1MbHCtHG0gIHr8vX3rxc3/wB7fyPt+B/+RND1l+Z11j8GdYl1w2c+pWS28V5HBMysQ+0sm4qSNuQJFxk4Y5xnFYfiH4caxpNvYXTXFkYtRvjaW0bTYlU72QFxjA5U59K3LP4Z+OrnQ73ULrUzAYrOG9VGu2YGLBbL45UqoBGAetF78LPFFzZaebfWodTmuyk6AzssUYkhMzMSwznpyOuc8V5tvI+tv5kE3wb8RQ21xcvqWlmKKN3Xaz7pNiOzDbtyvCHlsA8YzXG+DP8AkORn/Yb+VdBrVx448D2sumXWsoh1q2V5445/Nk8oggBmI4yCRwT3rA8G/wDIdj/3GrowdvrNP1R5Of3/ALLxH+CX5Ht+u/8AJKPDn/X7cV5v4B8H6L4kt/E2p65q8um2+lNEQysihjIzgAlge6jH1r0jXf8AklHhz/r9uK8BvZpkuLyBZpFillPmRhvlfByMjvg16ea/w4/4pfmfKcH/AO91P+vdL/0k9CX4S3k1qsNpqlpPqcs4WGEOQpBgEwQ5X/WFTng44NaFx8IbWHTWmGqzzzR2jzM0G143ZUlYbeAdpMYA+tc/4f8AA3jvWdMtdX0+6VYZB56s94ytFGAy+c2AcLhGXjJ46Vb0DwJ4ovNf1rw9L4gSzvdKt4TsW5cxytJt8tQ2OB+89OMmvEt5H6DfzL158Gr2O+3/ANrWtvp/2mOHMhLyqrSrEWOFC/ebpwcCsnSfhbq2qzav9i1Gy8nTrue1DSBw0piUsxwB8vGPvYyeldXpPhDxlqXheLRG8YQJZSubieESF/NcXXlfI+3Jwyg898D3GPpPww8dT30bJqqWthfzKJLsXbnIeTyxuAGGc88Z+pFFvIL+YXHwZ1RtPD6frOn3V3Hcy29whLJGrJIsZ2uVxwW5B/DNLb/BrU5EaF9SshcQXjx3EkcpeMRBIW+VQu4vmYDHbHTvS3nwz8ZfbIrOHV5JbCaSFnd7ltzNJsLuE6Hb5ik5IP1rD+IMPjHwxLY6RqWsNLbRmaaymt5SN+XKOzHAbdlMHOegAJFFl2C77lfTtNXRvHmraSkplWzaWASEYLBXAzXR1xvguSSXXJpJXaSRoWLMxySdy8k12VfWZN/u3zZ+Kcef8jZ/4YhRRRXrHxhb0f8A5C1n/wBfEf8A6EK+uV+6PpXyNo//ACFrP/r4j/8AQhX1yv3R9K8DOt4fM/TvDz4K/rH9RaKKK8Q/SD46ooor7o/mkKKKKACiiigAooooAK+q/Av/ACJmj/8AXnF/6CK+VK+q/Av/ACJmj/8AXnF/6CK8XOfgj6n6D4ff7zW/wr8z5k8R/wDIw6l/19S/+hms+tDxH/yMOpf9fUv/AKGaz69eHwo+DxH8WXq/zCiiirMgooooA+ifgR/yT6H/AK+JP515F8XP+Siat/10X/0EV678CP8Akn0P/XxJ/OvIvi5/yUTVv+ui/wDoIrxMH/vtT5/mfonEH/JO4T/t3/0lnJ19CfAH/kQv+3uT+S18919CfAH/AJEL/t7k/ktb5t/u/wAzzeBf+Rp/26/0Or8Zsy+EtVZTgi0kwf8AgJrxn9nj/kdLr/rwf/0NK9l8a/8AIoat/wBekn/oJrxr9nj/AJHS6/68H/8AQ0rz8J/ulU+sz3/ke4L5nNfE7/kf9Z/6+T/IVzddJ8Tv+R/1n/r5P8hXN171D+FH0R+XZn/vtb/FL82e1/s5/wDIG1j/AK7r/wCg145qP/IQuf8Arq/8zXsf7Of/ACBtY/67r/6DXmGh6T/b3jOPSDN5H2m5dfM252/ePT8K4qElHEVpPZW/I+izOlOtlWX04K7fMl6to4nxfZXN9ZwJax+YyybiM44wawLDTfEWn3cd5YrPa3MZyksUm1lOMcEV9O/8KTX/AKD5/wDAf/69H/Ck1/6GBv8AwH/+vXBiY4HEVPaSm7/15H0eU/6x5XhlhqWHi0r7tX1/7ePnSK78exbfL1bVU2oI123bDCjOF69OTx701Lnx2iWypqmpqtqALcC6OIgAVAXnjgkfQ19G/wDCk1/6GBv/AAH/APr0f8KTX/oYG/8AAf8A+vWH1XL/APn4/wCvkel/afFH/QND7/8A7Y+Y77TvEd/Ikl99ouXRBGjSy7iqDooz2FW/DOk6haask1xblIwrAnNfSP8AwpNf+hgb/wAB/wD69H/Ck1/6GBv/AAH/APr1dKjgKc1NTd1/XY5sZieJsXh50J4eKUk07Ndf+3jkNd/5JP4c/wCv24rw+80PVHu5nS1JVnJB3Dpmvri/+F63XhPTtB/tcr9imkl83yfvbu2M8Vjf8KTX/oYG/wDAf/69a1Z4TER5ak2rNv736HLhMJnmWVvaYWipXhCLu19mKv8AaXU+d/D19420Ke0ewnuBFaSGWG3eXdCGIIJ29OhNNv7zxtea7e621zcwX16ymeSCTy923G0YHYbVx9BX0V/wpNf+hgb/AMB//r0f8KTX/oYG/wDAf/69c/1XL/8An4/6+R6f9p8Uf9A0Pv8A/tj5wtJfHFmVNpqOpQFEZFMdyVwrNvYDnoW+Y+/NTwah8QYJI3i1jVkMY2pi7YYGd2Bz6819Ef8ACk1/6GBv/Af/AOvR/wAKTX/oYG/8B/8A69H1XL/+fj/r5B/afFH/AEDQ+/8A+2Pn3WNY8fapfzXct5dQGUxloreXy4x5YATCj02jH0rJ1e18Vaxci51aW7vpwuwSXE29gvpk9uTX0x/wpNf+hgb/AMB//r0f8KTX/oYG/wDAf/69H1XL/wDn4/6+Qf2nxR/0DQ+//wC2PnPwnpd9Zak81zAY0MRUHPfI/wAK6ivUfFXwnXRPD17q39tGb7NHv8vycbuemc15dXtZfGjGly0XdXPz7iiWPqYxVMdBQm0tFtZfNhRRRXefOFvR/wDkLWf/AF8R/wDoQr65X7o+lfI2j/8AIWs/+viP/wBCFfXK/dH0rwM63h8z9O8PPgr+sf1FooorxD9IPjqiiivuj+aQooooAKKKKACiiigAr2Pw98XNL03QrHT5NLune3gSNmDjBIGM145RXPXw1OukprY9LLM3xWWTlPDOzej0uWdVuFvNTurtFKrNM8gB6gEk1WoordKysedKTlJyfUKKKKYgooooA9P+HfxJ0/wz4aj0q40+4nkWR3Lo4A5NcV421eLXvE97q0ETxR3DBgjHJGAB/SsWiuenhqdOo6kVqz08TnGKxOFhhaj9yFraLorbhXqvwu+IWieGfC/9m6hFdtN57yZiQEYOMd/avKqKdehCvHlnsRlmZ18tre2oW5rW11Pa/FfxU8Pap4a1HTraG/Wa5tnjjLRgAEjAzzXD/CHxDpvhrxJPfao0iwvatEuxNx3FlP8AQ1xlFZQwVKFOVOOzO7EcR4zEYuni6luaG2mhs+NtQttV8WalqNmWNvcTF4ywwcYHasaiiuqEVGKiuh4tetKtUlUlvJt/eel/B7xhovhnTdQg1WSdXnlVk8uPdwFx61y3g3VrPS/Hdpq90zi1iuHkYquTghscfiK52isfq0Lzf8256Dziu6dCnZWou8fvvqfRP/C2vB//AD2u/wDvx/8AXo/4W14P/wCe13/34/8Ar187UVx/2RQ8z6D/AF7zPtH7n/mfRP8Awtrwf/z2u/8Avx/9ej/hbXg//ntd/wDfj/69fO1FH9kUPMP9e8z7R+5/5n0T/wALa8H/APPa7/78f/Xo/wCFteD/APntd/8Afj/69fO1FH9kUPMP9e8z7R+5/wCZ9E/8La8H/wDPa7/78f8A16P+FteD/wDntd/9+P8A69fO1FH9kUPMP9e8z7R+5/5n0T/wtrwf/wA9rv8A78f/AF6P+FteD/8Antd/9+P/AK9fO1FH9kUPMP8AXvM+0fuf+Z9E/wDC2vB//Pa7/wC/H/16P+FteD/+e13/AN+P/r187UUf2RQ8w/17zPtH7n/mfRP/AAtrwf8A89rv/vx/9ej/AIW14P8A+e13/wB+P/r187UUf2RQ8w/17zPtH7n/AJnt/jn4keGdX8JalptnLcm4uIdsYaHAzkd814hRRXZh8NDDxcYHgZtnGIzWrGrXtdK2gUUUV0HlFvR/+QtZ/wDXxH/6EK+uV+6PpXyNo/8AyFrP/r4j/wDQhX1yv3R9K8DOt4fM/TvDz4K/rH9RaKKK8Q/SD46ooor7o/mkKKKKACiiigAooooAKKKKACiiigAooooAKKKKACiiigAooooAKKKKACiiigAooooAKKKKACiiigAooooAKKKKACiiigAooooAKKKKACiiigAooooAt6P/AMhaz/6+I/8A0IV9cr90fSvkbR/+QtZ/9fEf/oQr65X7o+leBnW8Pmfp3h58Ff1j+otFFFeIfpB8dUUUV90fzSFFFFABRRW14H1DT9L8Waff6pB51nDITIu3PYgNjvgkH8KmbcYtpXNaFONSrGEpcqbSv28/kYx4ODwfQ0lfTc+oeB9U0y1vL3+zWtbvd5BuIwu/BweorPufh74D1Yb7a2hQsODa3BAH4A4ry1msV8cGj7OpwRVl/u1eE/w3+8+dKK9u1H4K6c+Tp+sXMJ9JkDgfliub1H4OeI4NzWl1ZXSjoNxRj+B4/WuiGY4ef2jysRwnm1DeldeTT/4J5rRXTaj4D8W2OfO0W4cesWH/AJVgXVneWrFbm1nhI674yv8AOuqFWE/hdzxK2DxFB2qwcfVNEFFGaVQWztBbHXAzitDnEooooAKKKKACiiigAooooAKKKKACiiigAooooAKKKKACiiigAooooAKKKKACiiigAooooAKKKKACiiigC3o//IWs/wDr4j/9CFfXK/dH0r5G0f8A5C1n/wBfEf8A6EK+uV+6PpXgZ1vD5n6d4efBX9Y/qLRRRXiH6QfHVFFFfdH80hRRRQAUUUUAdp4q/wCSaeFP964/9Drkbe6ubdt0FxLE3qjkV13ir/kmfhT/AHrj/wBDri658Orwfq/zZ6ubSca8Wn9in/6RE6LTvG3iqwAFvrV1tH8LtuH610mnfGDxPbn/AEqOzuxj+KPaf/Ha85oonhaM/iiicPnWYYf+HWkvn+jPatO+NVq21dQ0WVD3eGUEfkf8a37X4k+BdTXZdTGHP8Nzb/4Zr52orlnlVB7XR7dDjbM6atUcZrzX+Vj6Ys9L+H+uXCy2lvo93NgkLHt3Y9dvX9K2Ljw/pMmm3FjDY29uk0TRlo4lBAIxkV89/CG7Fn8QtLZm2rK7RN/wJSB+uK+ma8fHUp4eooqTaPvuG8bQzbDTqyoxjK9nZb6L/M8W1D4KXS5bT9bjcdlmiwfzB/pXN6j8K/GNpkx2cF2P+mEwP/oWKv6v8Q/F2heJNQ0/7clxHb3Lxqs0QPAJxyOa0tO+NV+gVb/SIJfVonKn8jmvTi8fFJq0l/XofHVYcMVZuElOk07d/wD5I861Dw7r2nk/bNHvoQOrGFiv5jisw8HB4+te9WHxh8N3A23lrd231UOP0rUGv/DnXsCebS5XYdLiIKR+JFV9erw/iUn8jL/VnLsR/uuNj6S0/VfkfOFFfRU/w68C6sjPZwxqT/HaXGQPyJFYWo/BXT3JNhq9xF6LKgYfnVxzWg/iujCtwTmcFenyzXk/87HiVFek6j8HfEcGTaXVldD0yUP61zmo+A/FtjuM2i3DqOrRYcfpzXTDF0J/DJHi4jIsxw/8SjL7r/kczRU93Z3do226tZ7c+ksZX+dQV0J3PLlFxdpKwUUUUxBRRRQAUUUUAFFFFABRRRQAUUUUAFFFFABRRRQAUUUUAFFFFAFvR/8AkLWf/XxH/wChCvrlfuj6V8jaP/yFrP8A6+I//QhX1yv3R9K8DOt4fM/TvDz4K/rH9RaKKK8Q/SD46ooor7o/mkKKKKACiiigDtPFX/JM/Cn+9cf+h1xddp4q/wCSZ+FP964/9Dri658N8D9X+bPUzf8Ajx/wQ/8ASIhRRRXQeWFFFFAF3Qrr7Drdje5x5FzHJ/3ywNfXAOQDXx1X1j4RvPt/hbS7wtlpbSJmP+1tGf1zXhZzDSEvU/SfD2vrXo+j/NP9DwH402f2T4h35C4WYJKPfKjP65rjK9U/aMs/L8QabfAYE1sY/qUbP8nFeV16eCnz4eD8j4/iKh7DNK8P7zf36/qWdOsbvUbyOzsbeS4nkOFRBkmvSdF+DOq3EKyanqUFmxwfLRPMYexOQP512/wb8KwaH4ch1GaIHUL6MSO5HKIeVUenGCfc13leVi80mpuNLZdT7jIeC8PKhGtjU3KWvLeyS87a3PFb/wCD+tWUZl0fXVldeQjAxn8wTXJzeJvHfhm/axutSvoJo/8AlnOd649RnIIr6Wrkfin4Wt/EnhucrGv2+2QyW8gHORyV+hrLD5i5SUa6TT8jrzThSNGjKtls5QmtbJuz/W/Y8w074xeJbfAu7eyvB3LIUP8A46QP0rpNO+NVi+BqGjTxerQyB/0OK8UIIJB4I60letPLsPP7P3HwuH4rzahtVb9bP89T6LtPiR4H1IBLi4ERbjbcQf15FSvo/wAONeBMcOkSs3VonVG/TBr5vpVJU/KSPoaweVxjrTm0epHjWrVXLiqEJr0/zue+3/wf8L3Q3Wc95aZ6bJQ6/wDj2a5vUfgrerltP1qGX0WaIr+oz/KvOLDX9bsGDWeq3kJHTbKcV0WnfFDxhZgK2oLcr386MMT+NH1fG0/hqX9Q/tTh7E/xsK4P+6/8mvyF1H4XeMLPJWyiulHeGUH9Diucv/D+uWGftmkXsPuYjj9K9G0341X6YGoaPbygdTDIUJ/PNdHp/wAYPDNyAt7a3lqx9UDqPxB/pR9YxtP4qd/QP7L4dxP8HFOD/vL/AIC/M8EYFW2sCp9CMGkr6QTW/hzrw2yXGkyluonQRn82AqK4+HHgbVE8y1tkQHo1rPx+hxQs0jH+JBoHwVUqq+FxEJr1/wArnzpRXtuo/BXT3ydP1i4hJ6CVA4H5YNc3qPwd8SQZNndWN2o/2ijH8CD/ADreGY4ef2jy8Rwnm1DeldeTT/4J5tRXSal4F8W2GTPod0yjvEBJn/vnJrAube4tZPLuYJYH/uyIVP5GuuFSE/hdzxK+Er4d2qwcfVNEVFFFWYBRRRQAUUUUAFFFFABRRRQBb0f/AJC1n/18R/8AoQr65X7o+lfI2j/8haz/AOviP/0IV9cr90fSvAzreHzP07w8+Cv6x/UWiiivEP0g+OqKKK+6P5pCiiigAooooA7TxV/yTPwp/vXH/odcXXaeKv8AkmfhT/euP/Q64uufDfA/V/mz1M3/AI8f8EP/AEiIUUUV0HlhRRRQAV9IfBO8+1/DyxXOWt3khb8GJH6MK+b69H+Dnjm38OySaRqmVsbiXeso/wCWTkYJI9DgfTFefmVGVWj7q1Wp9TwhmNLA5inWlaMk1f7mvyO5+O+gXuseHrW6sLdp5bGVmdF5by2HJA78gcV4APvfNnrzX2DDJHPCssLrJG4yrKcgj1FeYfFH4Zx6l5useH41ivOWmtxws3uPRv515+XY6NNeyqaLufVcW8M1MXN47C6ysrrvbqvl0+49PtxGLeMRY8sINuOmMcU+uN+E/iJdX8Ox6fdZj1PTlEFxE/DYXgNj6dfeuyryatN05uMj7nBYqni8PCtT2a+7y+WwUUVy/wAS/E1v4b8NTzeYPtk6GO2TPJYjG76DrSpwlUkox3ZWKxNPC0ZVqjtGKufNmr+WNVuxD/q/PfZ9NxxVWlJLEseSTk0lfbJWVj+c5y5pNhRRRTJCiiigAooooAKntru6tnD29zNEw6FHIqCik1ccZOLumdLp3jvxbY48nW7lx6SneP1ro9O+MXiSDAu7ezulHqpUn8q83orCeEoz+KKPUw+eZjh/4daS+d/zPoPT/ibbN4PXxDfadJGhvDaskTbsHaDu5+tcF8XfGmi+KLOxt9LtZBJDIZHmkQKQCMbR/P8AAVnf80VH/YaP/ota4quTDYKlGbmlqmz2854ix1XDRw1SScZwi3or3CiiqD61paOyNeIGU4Ix0Nd86kIfE7Hy1DC18Q2qMHK3ZN/kX6Kz/wC3NJ/5/U/I0f25pP8Az+p+RqPrVH+dfejp/sjH/wDPif8A4C/8jQorP/tzSf8An9T8jR/bmk/8/qfkaPrVH+dfeg/sjH/8+J/+Av8AyNCiqEes6XJIsaXaMzEBRjqav1pCpCfwu5zV8LXw7SrQcb901+YUUUVZgW9H/wCQtZ/9fEf/AKEK+uV+6PpXyNo//IWs/wDr4j/9CFfXK/dH0rwM63h8z9O8PPgr+sf1FooorxD9IPjqiilHWvuj+aQowa4LVNV1GPUriOO8lVVkIAB6CtrWPD/jvSbSxubqKdxfKHt47d/OlZSu/JRcsBt5zivFlndKMnHleh97R8P8ZVpxqKrHVJ9evyOjwaMGuEEnigoknk6psdDIjfZnwyjGWBxyBkZPTkVbgs/GU0c7i11NPJjWUrJbyKzqXVBtBX5juYDip/t2l/KzX/iHWN/5+x/H/I9k8VA/8Kz8KcfxXH/odcXg1yF1feOZbFLO4j1s21iCwRrWQLAG5yfl+UHrzU1ppHja5s2ukgvURXdCsqsj7lj8wjaRn7vI45rKlnVKEbcr3f4s68dwHi8RUU41Yq0Yrr0il28jqcGjBrhBL4nNxHbCLVDPJny4vs773wcHC4ycEHOOmDTZbjxJDaC7mXUYrYttEzwOsZbpjcRjPB49q1/t2j/Kzk/4h1jf+fsfx/yO9pK5LwjqF7c6qY7i5eRPLJwT3rra9LCYqOJp+0irHyWc5RUynE/V6kk3ZPTzCiiiuo8o7v4a/EK88MzLZXxe60pjymctD7r/AIV9A6XqFnqljFfWFwlxbyjKuh4/+sa+Q66fwF4z1LwpfboGM1lIf31sx+Vvceh968rHZcq3v09JfmfbcN8WTwDWHxTvT6PrH/NeXTp2PcPGXhFtQuV1rQrj+ztchHyTJwsw/uuO4964+L4s6po9w+m+JtBP2yE7XMb7CffBBB/DivSfC/iDTfEemLf6bMHTo6H70behFc78YfDun6t4TvdQliVbyxhaaKYD5sLyVPqCM15VCpHmVHERv081/wAA+3zPDVfYyx2V1eV25mtHGXnba/n95yOrfGp2hZNL0YRyHo88u4D8ABXmGv61qWvag19ql008x4GeAo9AOwr2j4NeE9F/4RKDVbqyhurq63MWlQNtXOAAD06VgfG7wTa6fAmv6ParDDu2XUUY+VSejgdvQ/hXpYathqVd0oRs9rnx+b5fnOMy2ONxFXmjZS5VpZPrpo/0PJaKKK9g+CCiiigAoopJHSNd0jqi+rHApN2Gk27IWisu88QaXb5HnmZvSMZ/Wsa88XSH5bW2RM9DIcn8q4q2Y4alvL7tT38FwtmuMs4UWl3lovx1Ouqrd6hY2oP2i6iQjtnJ/IVyM/8AwlN/LDD9l1F3n3eVFFA2XAODhQM8E81B4l8P6t4duba31i3WGW5tkuogJA2Y3GQT6HqMHuDXmVs9X/LuH3n12C8OpOzxVb5RX6v/ACO6tp47m3SeFt0bjKmpKwfBFx5mmPbk8wvx9Dz/AI1vV7OFre2oxqdz4LN8C8BjauG/lenp0/A7X/mio/7DR/8ARa1xVdr/AM0VH/YaP/ota4qjD/a9WXmn/Ln/AARCvNZ0V9WkRujXBB+havSq4LS9Jutd8Vx6PZtGtxd3LRoXOFByTz+Arx8++GHzPtvDj+NX9I/mz0vxJ8N/Bt14kl0XwzryWkljbmS8M7mUlyUCgbiAFGWLEE4Haquk/CCx1DUXsk8Y2weOOJpCLcEKzxNIDneMpgY3Y6nGO9ZWo/CjxBY6Xq+pT31p5emxSSMFDlpFSJJD/uHbIvytz19KuWnwkv8AU9I0y90XWEmkubCO6nWRWARnDsqjHQbY2+Y8Z47187byP1S/mamnfCTRbrUdNth4hjeFZJVvZo8ZmKyooVFZhswrEnr0zzWPN8MdPaO9kh8XWcTWunx3zRTQ8kSAlUBDc4wQTjgkcc1Yt/g7rMd5a/atWtZIXki85ISwlCu0YJGeMjzFq1cfBm+uLay/sm8lae5ELFrnhNr27Sttxy2CpHFO3kF/M8r0nnUrQ4x++T+Yr0yvO47WWx8RLZTFDLb3YicocqSrYODXolfRZD8E/U/KPEf/AHih6P8AMSiiivfPzgt6P/yFrP8A6+I//QhX1yv3R9K+RtH/AOQtZ/8AXxH/AOhCvrlfuj6V4Gdbw+Z+neHnwV/WP6i0UUV4h+kHx1SjrSUo6190fzQeb6srPrFyiKWZpiAoGSTnpXpC+MviRDr7RzaO7tp9lDatp0iP5cQUIFYDOQ5OzO0859K88u7l7TxG91GcSQ3IkXnuDkfyrvdQ+MmsXd29ydPtlYuZAN7EBvPWUHr2ChPpXwFV/vJerP6WwS/2Wlp9lfkiwnjv4jwatGp0NGu7nT/JS3Fu2QiSOTJgH5W3BgRwCFHFVYfi54uM28aTaysZluFBglO397HIoHPC7olx7E1e/wCF3Xv26W6/4R+yy6BQfOkDA7pjy2csP3x4PGVBqK1+NF1DMkh8M6WCkMUeUd1LlEZMuc/MMN0PGQDUX8zps+xsaf8AEDxV/ZF9oeoeFLq51eKKO0ikQMqRbyADIe5O4Drxx0rGn+InjbVZNUt08PWf2jy2aV44ZA8J8vyi4O75mII656DFOl+NWoSak14dFtBuhhieNZnCt5UiyKcA9TjB9R9KoL8WtTXSUsU0uyVhG6NMM7nO8GMn/cUFR7GnzLuHK+xG3jbxlceOTetoiSaiLNtOaxFu4G0fM/Q7g5I3Eg+vap/HnxIufFvgmLSLjSJl1Bp1uLu5VCsZCF9oVAMAfMRn25zVp/jXqhvYblNC02NkvZLpmDPvcOHBUtnP8bc9elZ2tfFXUNS8Nz6KmkafZrNZx2pnhBD7VbJOSepHB/E0rruFn2OZ8Ef8hk/9cmrtq4jwR/yGT/1yau3r6vJf92+bPxbj7/kbf9ux/UKKKK9c+KCiiigD1z9m8n7fq4zx5UfH4mvS/iH/AMiJrn/XjL/6Ca8z/Zv/AOQhq/8A1yT+Zr0z4h/8iJrn/XjL/wCgmvmcb/vvzX6H7Hw7/wAk78p/qUPg/wD8k70r/cb/ANCNdNqNnb6hYT2N1GJIJ0KOp7g1zPwf/wCSd6V/uN/6Ea62uLENqtJru/zPocqipZdRjJaOEfyR8p+MtBuPDfiG50u4BIjbdE+Pvxn7rf57g1jV9DfGvwt/bnh7+0bWLdf2ALrgcvH/ABL/AFH/ANevnmvp8FifrFJS6rc/GeI8neV4yVNfA9Y+nb5bBRRRXYeCZviWW6g0mSa0kMboQWIHO3oa4q1WfVNTtrWa82tcTJF5szEqm5gNx9hmvQ7uFbi1lgb7siFT+IrzaG1upr1bO3glmuWfy1ijUszN6ADkmvmc9jJTjK+jP1jw7q0Z4erT5Vzxd72V7Pz8mmepn4U6fo/iCS11rxFaTW1uYYpwvysJJSyqeDwoIU5P97pU2j3Hw98GRPbyam2sfa4S8hWIF0yzwtF7N5Ts3XG5AfSszTPh94s8UaheXniTUH0+8utxU3OXlnlRFchkX5uIyD68itzS/hfomlwT2+pa7Y6jfTW9xHcQwsn+imNWkDgn5lP7sKSR/wAtO3fxEuyP0ZvuyC3+MOlWeqQyw6PM8ZbdcSyOvmTMAgBUY+XLRq+MkZJGDXL6tb+MviBqUNxFpMy2TNO9iZFCRwxNIXKeYeqqTxn8K6vXfG3gOCzuNK8N+Gzqcl1YGzSfydpjA3eWMPuLEBgSeDuXg4rG8HeL/iHqNrZ2Gg2a3qaPCjNHFCFeWJcxqr4wXUbyMe/NJ+oLyRzegwXWi+KrrRr5fLuEZoJVz0df8n866yuE13VtSvPF11rGqJ5eoPdGSdNmza4PIx2rulZXVXXlWAI+hr6bI63NSlT7P8z8h8QsF7LGU8SlpNWfrH/gNfcdt/zRUf8AYaP/AKLWuKrtf+aKj/sNH/0WtcFqU7Wun3FygBaKMsAehIr0qUlGM5Po2fL4+lKrUw9OO7hFL5livP7nTtUW/lmhs7kHzWZHUY78EGtu01bxHeLA1noslwtxI0cJigdhI6jLKuOpA5I9Kpf8Jdff88IPyNePjcXg8WkpSat5H3GQ5LnuSznKnSjLmtvLt6E1pqvjS10S/wBGha9Wy1Bi10hQFpcgA5Y84IAGKzoYvEcOPJXUY8IIxtYj5R269Kt/8Jdff88IPyNWtK8S3l3qMFtJDCqyNgkA5rhhQwM5KKqSu/I+grZjxDRpyqTw9O0U2/efT5mZt8S5z/xMs8c7j7e/sPyFJ5fiTai41LEZyg3t8vXpzx1P513uTRk16f8AYNL+dnyf/ERsX/z5j+P+Z5/p+m6kuo28kllcACVWZivvya9AozSV6GCwUcJFqLvc+Zz7P6udVITqQUeVW0v+oUUUV2nglvR/+QtZ/wDXxH/6EK+uV+6PpXyNo/8AyFrP/r4j/wDQhX1yv3R9K8DOt4fM/TvDz4K/rH9RaKKK8Q/SD46qW0t57u5jtrWJ5ppDtREGSx9BUVdJ8Mf+R/0b/r6Wvt6kuSDl2P5wwlFV68KTfxNL73YypPh7q0kjSSeFrpmY5JMJ5NN/4V3qf/Qq3X/fk19cUV828xT/AOXcT9cXCEkrLF1PvPkf/hXep/8AQq3X/fk0f8K71P8A6FW6/wC/Jr64oo/tGP8Az6iH+qM/+gup9581678N0XwXoLWnhR/t5M32rZF8/wB75d34Vzf/AArvU/8AoVbr/vya+uKKiGOjFW9mjfEcLzrSUvrU1olo+ySv87XZ8j/8K71P/oVbr/vyaP8AhXep/wDQq3X/AH5NfXFFX/aMf+fUTD/VGf8A0F1PvPkuHwLrFkWuI/Dd1DtU7n8ojA71nV9c65/yBb7/AK9pP/QTXyMOlerl2J9vGXupW7HxPFmT/wBm1Kb9pKbknrLyt/mFFFFekfJBRRRQB63+zf8A8hDV/wDrkn8zXpnxD/5ETXP+vGX/ANBNeZ/s3/8AIQ1f/rkn8zXpfxGbb4D1s/8ATlKPzWvmcb/vvzX6H7Fw7/yTvyn+pR+D/wDyTvSv9xv/AEI0vjXxN/wjmuaJ9oYLZXcjwzk/w8Da34H9KT4P/wDJO9K/3G/9CNcf+0h/x5aP/wBdZP5Cop041MY4S2bf6nTicXUweQQr0370Ywf/AKSeufKy9ipH5ivnD4veFz4d8SvLbxkWF6TLCR0U/wAS/gf0NenfBLxV/begf2XdyZvrBQuSeZIuit+HQ/h610XxB8OReJ/DVxp7BRcAeZbOf4ZB0/A9D9aeHqSwWIcZ7bP/ADIzbC0uIsqjWofFa8fXrH9PWx8tUVLcwTW1zLb3EbRyxOUdD1VgcEVFX09z8XaadmFcfdXt74Z8axaxprLHcwyCeEsuRkjBBHcHn867CuZ8e2+Ybe7H8JKMfY8ivLzilz4ZyW61PseBsb9XzWNN7VE4/qvyt8zcih+IXj3TF1y2vYY7eG7WzgijlEAR/KxxjsEAHc4+lbK/DLw7BprahdeIHmF1C7KzSKvljyxMjhiRu3qrqOCMn1FeceHdX8R2FtJa6LNcRRyzRzt5a9JEztYHsRuPT1qaHw7q93tN5ceWuABvcsQB04r5ilhqtb4Itn67jc2wWC/j1Yx8r6/duemabqPwv8H3V5ZaRqD3dxNPE0d2UaRFCujKN5wQBhg2ByG46VkeIPivLb3Q0zwrpdjHY2ckkFvIYy3nw4Kqdn8ORhj6sAa5608LafFgzvJcH0J2j9K17WztbVdtvbxxj/ZWvUpZLWl8bUfxPkcb4gYCldYeDm/uX+f4HHXlnr2v6pc6peRM1xdytLLLJhAzE5JxXYaZDNb6fBBOytJGu0kdDVmkr2MHl9PCtyi22z4PPeJ8TnMYwqxUYxd1bf72dr/zRUf9ho/+i1rz3X/+QJe/9cW/lXoX/NFR/wBho/8Aota4mRFkRkkUMrDBBHBFawjzwqR7tnPiqyo18NVa+GMH92pg+BfHsvhjw5q2kizFzJc7nspi+DaStG0buvuUaujm+LWmupWHwXpdpG4RZEhjX5kCMrLkj1YEemKzrmz0+G3kmNjARGhYjYOcDNYSatYPEZU8OyPGM5dYcqPXkDFfOVstVCyqVUvkz9RwHFc8xUpYbCSklvrH9Trf+Fs6WbkzS+DNNuAvmLAsqKREjRxqAMDn5kY8/wB81zGteI18TeNbC+isYbCGKKOGO3iUBVwvJ49Tk1U/t7R/+gOn5CnR+IdKjcSR6SqMOQRjIqKdGjCcZOstHfZnRi8wzCvh6lJYKSck18Ueqt3Otormv+Evt/8Anzk/76FH/CX2/wDz5y/99V9F/amE/n/M/Lv9UM5/58P71/mdLRSRtvjSQDAZQ2PqKWu5O584007MKKKKYi3o/wDyFrP/AK+I/wD0IV9cr90fSvkbR/8AkLWf/XxH/wChCvrlfuj6V4Gdbw+Z+neHnwV/WP6i0UUV4h+kHx1T4pJIpFkidkdTkMpwRTKK+5P5pTsXf7W1T/oJXf8A3+b/ABo/tbVP+gld/wDf5v8AGqVFLkj2Nfb1f5n95d/tbVP+gld/9/m/xo/tbVP+gld/9/m/xqlRRyR7B7er/M/vLv8Aa2qf9BK7/wC/zf40f2tqn/QSu/8Av83+NUqKOSPYPb1f5n95d/tbVP8AoJXf/f5v8aP7W1T/AKCV3/3+b/GqVFHJHsHt6v8AM/vLjarqbKVbULsgjBBlbmqdFFNJLYiU5T+J3CiiimSFFFFAHrf7N/8AyENX/wCuSfzNek/Er/kQdb/683/lXm37N/8AyENX/wCuSfzNek/Er/kQdb/683/lXzON/wB9+a/Q/YeHv+Scf+Gf6nP/AAH1aO+8Gix4E1jIY2Hqp5U/z/KrXxp0T+2PBU80abrixP2hMDnA+8Py/lXlnwR1v+yfGkVrK+231BfIbJ4D9UP58f8AAq+iJo0mieGRQyOpVlPQg9RSxkXhsXzr1/zLyCrDOMk+r1N0nB/LZ/db5o+U/B+uXHh3xBa6pbkny2xIg/jQ/eX8q948SfEzw5pOnRTwT/briaMSRwRHkA9Nx/h/nXg/jLSH0HxPf6W2cQynyye6HlT+RFZFezWwdLFONR/8Ofn+X59jslhVwsEr36/Za0djT8UaxNr+uXGqzwQwSTkEpEuBxx+J96zR1pKUdRXZGKilFbHz1WrOrN1Ju7erOZuvFQguZIfsW7YxXPmdcVDN4qimTZLpodc5wz5Gfyrf+GLeCRqfiFPGX2RA6hbWWdWYxnLbiqgEE/d4OPrUw0L4V/2dHJH4gmlvPsm5YpZXRJJNqk72CkoQxYBRkHHWvkamZ4rma5tPRf5H7fheEco9nCfsneyd+aXb1ObTxcirhNPCr7Pj+lL/AMJeP+fA/wDfz/61d/aaf8HW1Qalda1G3k+XiHLhGKxRDGwLhgT5mScHIrlNX0n4fR2+lyWuuSTXU+plNQVCwjity7ZKjbwAu3B6nJ4qf7Uxa+3+C/yNf9Tsmb1o/wDk0v8AMy/+EvH/AD4H/v5/9ag+MF/58f8AyJ/9auqm0P4PvPb+Vr13BGbkLLmZ3/d/vR/d4+7Gc9QHrT0nT/g9p9jdSx6xHdTnd5Ruy5dSHYABQuMbdvzdTnoKP7Uxf8/4L/IX+puS/wDPn/yaX+ZwX/CXj/nwP/fz/wCtV/Q9eGp3pt/svlYQtnfnp/8ArrVuvDvwxm0ry9I8QSzatPDbpB9pmaONZXJDs/y4AXgkZx09a4/wSNuuOuQcQsMjoeRXRhMxxNSvCEpaN9keXnfCuVYbLq1alStKMW1rL/M9q/5oqP8AsNH/ANFrXFV2v/NFR/2Gj/6LWvL9Z8QLpt6bY2vmfKG3bsda9xV6dCMpVHZczPz+rl2JzCrRo4aPNL2cXbRafM09T/5Bt1/1xf8A9BNU/h146i8PeHb3RdQF5Na3F7by+VGoK+UG/fKc/wB5QB71lnxchGPsP/j9N/4SqD/oGp+deTj6uFxUoyVW1vJn2XDeEzjJadSDwnPzNP44rb7zsNN8afDZNP8A9M8GRfa/7sdlHs3CQndnrgptG3oNvvVnQvE3wrvL20ivvC8FmxlEs85tlEfEDBlIGflL4wAB2rhv+Eqg/wCgan50f8JVB/0DU/OuH2GG/wCf3/krPpP7Uzf/AKAX/wCDI/5HX2vi74WpdGSbwSzJ5yM2IE/eYCZcf3OQ/wAg4+auT8YeJLDWvC2j6fb6bDZ3VjNctL5NqkaMkj7kwRzwOMe1a+iXkOp2ZuBapHhyuMA1e8qL/nkn/fIrthkyqwUo1NH5f8E+fxHH0sLWlRq4ZqUXZrn/AOANtf8Aj1h/65r/ACFSUUV9IlZWPymcuaTl3CiiimSW9H/5C1n/ANfEf/oQr65X7o+lfI2j/wDIWs/+viP/ANCFfXK/dH0rwM63h8z9O8PPgr+sf1FooorxD9IPjqiirWky2sOp2017CZ7ZJVaWMfxqDyK+5bsj+aoJSkk3Yq0V7j4PtPAHiSwv7+PwutpaWS5kll6dCT09AM/jXitwFmupntYXERdiigZ2rngflXPRxPtZSjytWPWzHKXgqdOqqimp3ta/T1SIKK9p8O+C/Ddn4T0m8vNEu9an1JUMskPPk7hnOMjAHTNcB8UPDUPhfxO9laszWssYmh3HJAORj8CDU0sZTqzcF/VjXHcP4rB4aOIm007XtfS6uulvuucrRRRXWeGFFFFABRRRQAUUUUAFFFFAHrf7N/8AyENX/wCuSfzNek/Er/kQdb/683/lXm37N/8AyENX/wCuSfzNek/Er/kQdb/683/lXzON/wB9+a/Q/YeHv+Scf+Gf6ny9DJJDMk0TFZEYMrDqCOQa+rfCOrprvhux1VMZniBcDs44YfmDXyfX0n8GNNl03wBZecW33LNcbT/CG6foAfxruziMfZxl1ufOcAVqqxdSkvhcbv1T0/NnHftE6J81j4ghTr/o05A+pQ/+hD8q8dr3z9oLUo7bwhDp3BlvbgYHcKnzE/ntH414HW+VylLDrmPL4zpUqeaz9n1Sb9f+Gs/mFKOopKUdRXonyhzvgLwzaeLPHF1pN3cywjy5pY1iwGldeiAngcZOT6V2E3w5+HdtNcxXHjNgbeWVGAmjDAoXG3GOvyrz0O6vKbyaaDVbiSCV4nEjYZGIPX1Fdj8OfAum+JLBNW1XxAllANRjtZ4cDzCjnG8MxA6kdj3NfAT+N6dT+mML/u9PXovyOlsfBPw0/wBJjPipXSQrCHmkXfHkwvvTHGQHdTnupqGL4a+E7zwxq2u6Zr91cR2dm1wELIPKYQFwrnHJLDbgdPxqnL8LdKbVZ7GLxlb25hsFvW+1W4BAc4VPlc5I53enHXPGknwitYbVEbx0sUVxKsTBIQVdmkjRWwJOUJkzuOOBnFTbyNr+Zm+C/h/4T1/TtOP/AAkznU7mFnaziK7ncBiYwCPkxgfMeDmoYPC3gez1/wAWaLq+pTj+zriKKxnWdVYr5gWQ9MMQDnHoDWhD8NdItbITDxUsMgU3H2yKPEgj2L8nl78Zyx5zniszx58Mf+Ea8L3OvHXl1HyrsQ5SHEb7pJEyH3HLDy8kY43Dk0reQ7+ZjeOtI8O6HbfY9Iv11SZ7og3IbOERADtA7M7PjviMetZ3gf8A5DTf9cW/mKwq3fA//Iab/ri38xXVl/8AvUPU8XiX/kU4j/Cz2v8A5oqP+w0f/Ra14t4r8seJEMuDHiPfnpjvXtP/ADRUf9ho/wDota8S8af8htv+ua/yr2Mz/wB2l/iPhuFP+RrS/wCvK/Q9X8SSfBzUNPvo7KSxt7lrdGtkhg8tVlVZML5mAdp+XPfIGaxLiy+EkOkz2tpq0rPM0DNNJGXlWISLuKEgbZCpbK9MAVg+BtI8Iat4eii17VIdNuDqxWWYEeaIPIJUDPG0yDBPbNdW3hv4Ux/8I+w1eO7j8+S3vs3Cwts3S7JZMA5Jwg4wAMHvXz25+pbHPW2m/DFvGGp276tfDR44UNnJIdu98r5nIBPA3FR3OAak+JPhfwjovgvSNU0G8knuL2X5TLOGkeLYCWZB9w7jjFa0/hP4YXmoyNJ4p+xos9tCsNuYwmwxRb3Jxydxkyw6FeRXlWoi1GoXC2Pm/ZRIwh81wzbQeMkAA/gKl6FLU67wP/yBn/67N/IVu1heB/8AkDP/ANdm/kK3a+2y/wD3WHofz5xN/wAjbEf4mFFFFdp4YUUUUAW9H/5C1n/18R/+hCvrlfuj6V8jaP8A8haz/wCviP8A9CFfXK/dH0rwM63h8z9O8PPgr+sf1FooorxD9IPjqiipbSNZruGJshXkVTj0JxX3LP5qSu7HeS+LNHsfhhH4Z0o3BvLhwb12j2ggnLgHPsB9M1XufGFjoOqNJ4HtRbWs0CLMtzGHy4zyM/X8a6i++FGlWuuO019dQaJb2hlnuJHXdvyflBxjAAya52w8J+H9T8Ka/r1jNfrHYOVthI6/OABy3HevLhPDSTerT39X3/rQ+1xGGzinJRajGUVaNt1GCd3HrZ3d31ZqeBPHHh/R/DkdrqF1rBuFdneKM5jYk5AHPA/+vWXq3i3w94k1bWNQ8QafcMWtRFpiI3+qIz1PqSQc/WuZ8FaK3iHxNZaSCypM/wC8ZeqoOWP5V1fxR8A2PhrTrTUNJuZ7iCSYwzGVgdrfw9B7NVyp4eFflbfNI5qWLzTE5d7SMYulS0d1vpbVPe17+up53RXr7fC3QdPsrdNY1PUFu5kyZIY90KN6cA1meEvh3pOo6Td6zealeTWCTvFb/ZY/ndVON5HOPpWv1+jZyvp6HE+GMwVSNNpXab+JaJb37bnmdFen6T4B8N3/AI3fRYNVvZ7cWLXJwmx423qApyOeGPb0ql418L+E9I0e6l0+61d72JwirPCRGTuwedo9+9UsZTclFXu/Iynw/iqdGVaTjyxv9pdN7dzz2iiius8QKKKKACiiigD1v9m//kIav/1yT+Zr0n4lf8iDrf8A15v/ACrzb9m//kIav/1yT+Zr0n4lf8iDrf8A15v/ACr5nG/7781+h+w8Pf8AJOP/AAz/AFPmrw/p0mr65ZaZDnfczLHkdgTyfwGT+FfWVtDHb28dvCoWOJAiKOwAwBXhP7Puk/a/FFxqkiZjsocISP434/lu/OvcdVvItO025vpjiO3iaRuewGcVebVHOqqa6fmzn4Fwaw+Bnip6cz/CP/BueBfHbWP7S8atZxtmHT4xCMHjeeWP6gf8BrgKsaldSX2oXF7McyTytIx9yc1Xr3aFNUqcYdj8zzLGPG4upiH9pt/Lp+AUo60lB6VscRyd34XvJrqWZbiEB3LAEHvUX/CJ33/P1Dj8a+x/DPhLwxP4d06abQNNkke2jZ2a3UliVGSeK0f+EN8J/wDQuaX/AOAy/wCFfKT+o8zvB/eftWHo8Q+yjy4iFrL7Pl6HxP8A8InfZz9riz680f8ACKX/APz+Rfma+2P+EN8J/wDQuaX/AOAy/wCFH/CG+E/+hc0v/wABl/wqf9h/kf3m3sOI/wDoIh/4D/wD4n/4RO+/5+4v1q5caR4huNMg0ufWnlsYCWit2djGhPUgfifzr7M/4Q3wn/0Lml/+Ay/4Uf8ACG+E/wDoXNL/APAZf8KP9h/kf3h7DiP/AKCIf+A/8A+J/wDhEr3/AJ+YPyNaPh7QrjTb83Es0bqYyuFHOTj/AAr7H/4Q3wn/ANC5pf8A4DL/AIUf8Ib4T/6FzS//AAGX/CrpVMHSmpxg7rzObF5dn2LoSoVcRDlkrP3f+AeG/wDNFR/2Gj/6LWvLdb8PnUr43IuvL+ULt256V9mf8I14f/s/+z/7Fsfsnmeb5PkLs34xux64qv8A8Ib4T/6FzS//AAGX/Ct5Y6hUi41INpu5w0uGcywtaFbC14xlGCjtf80fFv8AwiB/5/R/3xR/wh5/5/R/3xX2l/whvhP/AKFzS/8AwGX/AAo/4Q3wn/0Lml/+Ay/4Vhz4D/n2/v8A+Ceh9S4k/wCguP8A4Cv8j4t/4Q8/8/o/74pf+EQb/n+H/fFfaP8AwhvhP/oXNL/8Bl/wo/4Q3wn/ANC5pf8A4DL/AIUc+A/59v7/APgh9S4k/wCguP8A4Cv8j5J0LTzplkbcy+Zly2cY61fr6n/4Q3wn/wBC5pf/AIDL/hR/whvhP/oXNL/8Bl/wrup5rRpxUIwdkfO4rgfH4qtKtVrRcpO70f8AkfLFFfTeueEfC8OiX0sfh/TUdLeRlYW6gghTg9K+ZK9DCYyOJTcVax8rnmQ1cnlCNSalzX28gooorsPCLej/APIWs/8Ar4j/APQhX1yv3R9K+RtH/wCQtZ/9fEf/AKEK+uV+6PpXgZ1vD5n6d4efBX9Y/qLRRRXiH6QfHVT2DKt/bsxAVZVJJ7DIqCivuXqfzVF8rTPoXXfGfhvUNafw3fXlpNpF7ZHdcK/CSZPBPbgAj3Fc74Nj8P2PhjxB4ZvPEdlHHcTlYbgSA70IGGA/nXjlFefHLoxjyxk+n3rqfV1eLKtat7arSi2uZdfhkrOPp1R7P4Es/CHg7WL3Uj4ltL1RaqIjkbsksXAHrhV/M1an1zwPr/gnVNFs9Qe03FpY/trfN5pO8EZJ43fzrw6inLAKUueU3fT8CKXFDo0vYU6EVC0k1r9rfW9/+GPoLw54k0KzsrVx43W4sIoQrwXUQMmQMdcbvw5rL8OeIvD8t1qdxpfiltGa4vGlFtNCvlbcAZAPGWxkkEHnFeI0VP8AZsNfe39P8jT/AFvr+4vZq0fOXa2j5rr02PoOLxh4Vl8e28keoWwMGnSxz3hGxHYvFhQe/wB1j+Nc78UNSjvfDN4qeMrPUEMqslpHDGGxu4G4c8CvHqKcMuhCaknt6E4niyviaNSlOmvevs5LdW2T1263CiiivRPlAooooAKKKKAPXP2b/wDj/wBX/wCuUf8AM16R8Sv+RB1v/rzk/lXzLYahfWBZrG8nti/DGKQrn64qe413WriF4Z9WvZYnG1keZiGHoRmvKr5fKpX9rzdvwPtst4rpYPLPqUqbbtJXv3v/AJnu/wAC9OisfA8UwZDNeSNNJhgSB0APpwKj+PGrfYPBhskbEt9KI8f7I5b+QrwfTdU1HTZRLp99cWz+sbkVc8R+JNY8QC2/ta6NwbZSsZIAPPXOOvSp/s6X1n2rd1e5p/rbRWUPA06bjLl5U915v56mPRRRXrnwoUUUUAeiad8XNfsbC3s4rHT2SCNY1LK2SAMc81Y/4XN4i/58NO/75b/GvM6K5HgcO3fkR7ceJM0ilFV3ZHpn/C5vEX/Php3/AHy3+NH/AAubxF/z4ad/3y3+NeZ0UfUMP/Iiv9Zs1/5/s9M/4XN4i/58NO/75b/Gj/hc3iL/AJ8NO/75b/GvM6KPqGH/AJEH+s2a/wDP9npn/C5vEX/Php3/AHy3+NH/AAubxF/z4ad/3y3+NeZ0UfUMP/Ig/wBZs1/5/s9M/wCFzeIv+fDTv++W/wAaP+FzeIv+fDTv++W/xrzOij6hh/5EH+s2a/8AP9npn/C5vEX/AD4ad/3y3+NH/C5vEX/Php3/AHy3+NeZ0UfUMP8AyIP9Zs1/5/s9M/4XN4i/58NO/wC+W/xo/wCFzeIv+fDTv++W/wAa8zoo+oYf+RB/rNmv/P8AZ6Z/wubxF/z4ad/3y3+NH/C5vEX/AD4ad/3y3+NeZ0UfUMP/ACIP9Zs1/wCf7PRr34veILqzmtZLHTwk0bRsQrZAIx615zRRWtKhTpX5FY8/G5lisc08RNyttcKKKK2OIt6P/wAhaz/6+I//AEIV9cr90fSvkbR/+QtZ/wDXxH/6EK+uV+6PpXgZ1vD5n6d4efBX9Y/qLRRRXiH6QfHVFFFfdH80hRRRQAUUUUAFFFFABRRRQAUUUUAFFFFABRRRQAUUUUAFFFFABRRRQAUUUUAFFFFABRRRQAUUUUAFFFFABRRRQAUUUUAFFFFABRRRQAUUUUAFFFFAFvR/+QtZ/wDXxH/6EK+uV+6PpXyNo/8AyFrP/r4j/wDQhX1yv3R9K8DOt4fM/TvDz4K/rH9RaKKK8Q/SD//Z"/>
          <p:cNvSpPr>
            <a:spLocks noChangeAspect="1" noChangeArrowheads="1"/>
          </p:cNvSpPr>
          <p:nvPr/>
        </p:nvSpPr>
        <p:spPr bwMode="auto">
          <a:xfrm>
            <a:off x="517524" y="1700808"/>
            <a:ext cx="3262387" cy="32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35" y="1264550"/>
            <a:ext cx="7308676" cy="47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3" y="1412776"/>
            <a:ext cx="7450138" cy="410445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41</a:t>
            </a:r>
            <a:r>
              <a:rPr lang="en-US" sz="2000" dirty="0"/>
              <a:t>% of the 15-30 year olds performed volunteer </a:t>
            </a:r>
            <a:r>
              <a:rPr lang="en-US" sz="2000" dirty="0" smtClean="0"/>
              <a:t>work.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39</a:t>
            </a:r>
            <a:r>
              <a:rPr lang="en-US" sz="2000" dirty="0"/>
              <a:t>% of young people want to volunteer - of which 36% intend to start within the next six </a:t>
            </a:r>
            <a:r>
              <a:rPr lang="en-US" sz="2000" dirty="0" smtClean="0"/>
              <a:t>months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Would </a:t>
            </a:r>
            <a:r>
              <a:rPr lang="en-US" sz="2000" dirty="0"/>
              <a:t>prefer to volunteer for other young </a:t>
            </a:r>
            <a:r>
              <a:rPr lang="en-US" sz="2000" dirty="0" smtClean="0"/>
              <a:t>people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They would like to </a:t>
            </a:r>
            <a:r>
              <a:rPr lang="en-US" sz="2000" dirty="0" err="1" smtClean="0"/>
              <a:t>prioritise</a:t>
            </a:r>
            <a:r>
              <a:rPr lang="en-US" sz="2000" dirty="0" smtClean="0"/>
              <a:t>:</a:t>
            </a:r>
          </a:p>
          <a:p>
            <a:pPr marL="962100" lvl="3" indent="-342900">
              <a:buFontTx/>
              <a:buChar char="-"/>
            </a:pPr>
            <a:r>
              <a:rPr lang="da-DK" sz="2000" dirty="0" err="1" smtClean="0"/>
              <a:t>Companionship</a:t>
            </a:r>
            <a:r>
              <a:rPr lang="da-DK" sz="2000" dirty="0" smtClean="0"/>
              <a:t> (to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together</a:t>
            </a:r>
            <a:r>
              <a:rPr lang="da-DK" sz="2000" dirty="0" smtClean="0"/>
              <a:t> with </a:t>
            </a:r>
            <a:r>
              <a:rPr lang="da-DK" sz="2000" dirty="0" err="1" smtClean="0"/>
              <a:t>other</a:t>
            </a:r>
            <a:r>
              <a:rPr lang="da-DK" sz="2000" dirty="0" smtClean="0"/>
              <a:t> </a:t>
            </a:r>
            <a:r>
              <a:rPr lang="da-DK" sz="2000" dirty="0" err="1" smtClean="0"/>
              <a:t>young</a:t>
            </a:r>
            <a:r>
              <a:rPr lang="da-DK" sz="2000" dirty="0" smtClean="0"/>
              <a:t> </a:t>
            </a:r>
            <a:r>
              <a:rPr lang="da-DK" sz="2000" dirty="0" err="1" smtClean="0"/>
              <a:t>people</a:t>
            </a:r>
            <a:r>
              <a:rPr lang="da-DK" sz="2000" dirty="0" smtClean="0"/>
              <a:t>)</a:t>
            </a:r>
          </a:p>
          <a:p>
            <a:pPr marL="962100" lvl="3" indent="-342900">
              <a:buFontTx/>
              <a:buChar char="-"/>
            </a:pPr>
            <a:r>
              <a:rPr lang="da-DK" sz="2000" dirty="0" err="1" smtClean="0"/>
              <a:t>Self-realization</a:t>
            </a:r>
            <a:r>
              <a:rPr lang="da-DK" sz="2000" dirty="0" smtClean="0"/>
              <a:t> (</a:t>
            </a:r>
            <a:r>
              <a:rPr lang="da-DK" sz="2000" dirty="0" err="1" smtClean="0"/>
              <a:t>they</a:t>
            </a:r>
            <a:r>
              <a:rPr lang="da-DK" sz="2000" dirty="0" smtClean="0"/>
              <a:t> </a:t>
            </a:r>
            <a:r>
              <a:rPr lang="da-DK" sz="2000" dirty="0" err="1" smtClean="0"/>
              <a:t>get</a:t>
            </a:r>
            <a:r>
              <a:rPr lang="da-DK" sz="2000" dirty="0" smtClean="0"/>
              <a:t> the </a:t>
            </a:r>
            <a:r>
              <a:rPr lang="da-DK" sz="2000" dirty="0" smtClean="0"/>
              <a:t>chance </a:t>
            </a:r>
            <a:r>
              <a:rPr lang="da-DK" sz="2000" dirty="0" smtClean="0"/>
              <a:t>to start </a:t>
            </a:r>
            <a:r>
              <a:rPr lang="da-DK" sz="2000" dirty="0" err="1" smtClean="0"/>
              <a:t>something</a:t>
            </a:r>
            <a:r>
              <a:rPr lang="da-DK" sz="2000" dirty="0" smtClean="0"/>
              <a:t> new)</a:t>
            </a:r>
          </a:p>
          <a:p>
            <a:pPr marL="962100" lvl="3" indent="-342900">
              <a:buFontTx/>
              <a:buChar char="-"/>
            </a:pPr>
            <a:r>
              <a:rPr lang="da-DK" sz="2000" dirty="0" smtClean="0"/>
              <a:t>The </a:t>
            </a:r>
            <a:r>
              <a:rPr lang="da-DK" sz="2000" dirty="0" err="1" smtClean="0"/>
              <a:t>cause</a:t>
            </a:r>
            <a:r>
              <a:rPr lang="da-DK" sz="2000" dirty="0" smtClean="0"/>
              <a:t> (</a:t>
            </a:r>
            <a:r>
              <a:rPr lang="da-DK" sz="2000" dirty="0" err="1" smtClean="0"/>
              <a:t>values</a:t>
            </a:r>
            <a:r>
              <a:rPr lang="da-DK" sz="2000" dirty="0" smtClean="0"/>
              <a:t>, the </a:t>
            </a:r>
            <a:r>
              <a:rPr lang="da-DK" sz="2000" dirty="0" err="1" smtClean="0"/>
              <a:t>good</a:t>
            </a:r>
            <a:r>
              <a:rPr lang="da-DK" sz="2000" dirty="0" smtClean="0"/>
              <a:t> </a:t>
            </a:r>
            <a:r>
              <a:rPr lang="da-DK" sz="2000" dirty="0" err="1" smtClean="0"/>
              <a:t>life</a:t>
            </a:r>
            <a:r>
              <a:rPr lang="da-DK" sz="2000" dirty="0" smtClean="0"/>
              <a:t> and the </a:t>
            </a:r>
            <a:r>
              <a:rPr lang="da-DK" sz="2000" dirty="0" err="1" smtClean="0"/>
              <a:t>good</a:t>
            </a:r>
            <a:r>
              <a:rPr lang="da-DK" sz="2000" dirty="0" smtClean="0"/>
              <a:t> society)</a:t>
            </a:r>
          </a:p>
          <a:p>
            <a:pPr marL="962100" lvl="3" indent="-342900">
              <a:buFontTx/>
              <a:buChar char="-"/>
            </a:pPr>
            <a:r>
              <a:rPr lang="da-DK" sz="2000" dirty="0" smtClean="0"/>
              <a:t>Obligation </a:t>
            </a:r>
            <a:r>
              <a:rPr lang="da-DK" sz="2000" dirty="0" err="1" smtClean="0"/>
              <a:t>towards</a:t>
            </a:r>
            <a:r>
              <a:rPr lang="da-DK" sz="2000" dirty="0" smtClean="0"/>
              <a:t> </a:t>
            </a:r>
            <a:r>
              <a:rPr lang="da-DK" sz="2000" dirty="0" err="1" smtClean="0"/>
              <a:t>each</a:t>
            </a:r>
            <a:r>
              <a:rPr lang="da-DK" sz="2000" dirty="0" smtClean="0"/>
              <a:t> </a:t>
            </a:r>
            <a:r>
              <a:rPr lang="da-DK" sz="2000" dirty="0" err="1" smtClean="0"/>
              <a:t>other</a:t>
            </a:r>
            <a:endParaRPr lang="da-DK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as </a:t>
            </a:r>
            <a:r>
              <a:rPr lang="da-DK" dirty="0" err="1" smtClean="0"/>
              <a:t>volunteers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667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3" y="1268760"/>
            <a:ext cx="7450138" cy="43204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entrepreneurial </a:t>
            </a:r>
            <a:r>
              <a:rPr lang="en-US" sz="2000" dirty="0" smtClean="0"/>
              <a:t>type </a:t>
            </a:r>
            <a:r>
              <a:rPr lang="en-US" sz="2000" dirty="0"/>
              <a:t>who want to create something for </a:t>
            </a:r>
            <a:r>
              <a:rPr lang="en-US" sz="2000" dirty="0" smtClean="0"/>
              <a:t>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Have </a:t>
            </a:r>
            <a:r>
              <a:rPr lang="en-US" sz="2000" dirty="0"/>
              <a:t>topics they are passionate </a:t>
            </a:r>
            <a:r>
              <a:rPr lang="en-US" sz="2000" dirty="0" smtClean="0"/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Knowledge </a:t>
            </a:r>
            <a:r>
              <a:rPr lang="en-US" sz="2000" dirty="0"/>
              <a:t>desire and </a:t>
            </a:r>
            <a:r>
              <a:rPr lang="en-US" sz="2000" dirty="0" smtClean="0"/>
              <a:t>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Experiences </a:t>
            </a:r>
            <a:r>
              <a:rPr lang="en-US" sz="2000" dirty="0"/>
              <a:t>with mastery and </a:t>
            </a:r>
            <a:r>
              <a:rPr lang="en-US" sz="2000" dirty="0" smtClean="0"/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Make </a:t>
            </a:r>
            <a:r>
              <a:rPr lang="en-US" sz="2000" dirty="0"/>
              <a:t>a difference and make an impression on the </a:t>
            </a:r>
            <a:r>
              <a:rPr lang="en-US" sz="2000" dirty="0" smtClean="0"/>
              <a:t>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Relationships </a:t>
            </a:r>
            <a:r>
              <a:rPr lang="en-US" sz="2000" dirty="0"/>
              <a:t>that push, recognize and have expectations of </a:t>
            </a:r>
            <a:r>
              <a:rPr lang="en-US" sz="2000" dirty="0" smtClean="0"/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communities where you share and help each </a:t>
            </a:r>
            <a:r>
              <a:rPr lang="en-US" sz="2000" dirty="0" smtClean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Sees </a:t>
            </a:r>
            <a:r>
              <a:rPr lang="en-US" sz="2000" dirty="0"/>
              <a:t>himself as </a:t>
            </a:r>
            <a:r>
              <a:rPr lang="en-US" sz="2000" dirty="0" smtClean="0"/>
              <a:t>more </a:t>
            </a:r>
            <a:r>
              <a:rPr lang="en-US" sz="2000" dirty="0"/>
              <a:t>outgoing and with larger </a:t>
            </a:r>
            <a:r>
              <a:rPr lang="en-US" sz="2000" dirty="0" smtClean="0"/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Motivated </a:t>
            </a:r>
            <a:r>
              <a:rPr lang="en-US" sz="2000" dirty="0"/>
              <a:t>by financial incentives: start-up amount to launch a project</a:t>
            </a:r>
            <a:endParaRPr lang="da-DK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highly motivated young </a:t>
            </a:r>
            <a:r>
              <a:rPr lang="en-US" dirty="0" smtClean="0"/>
              <a:t>people</a:t>
            </a:r>
            <a:br>
              <a:rPr lang="en-US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984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engage young people</a:t>
            </a:r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45074752"/>
              </p:ext>
            </p:extLst>
          </p:nvPr>
        </p:nvGraphicFramePr>
        <p:xfrm>
          <a:off x="467544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16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Young </a:t>
            </a:r>
            <a:r>
              <a:rPr lang="en-US" sz="2800" dirty="0"/>
              <a:t>people in </a:t>
            </a:r>
            <a:r>
              <a:rPr lang="en-US" sz="2800" dirty="0" smtClean="0"/>
              <a:t>cluster-villages</a:t>
            </a:r>
            <a:endParaRPr lang="da-DK" sz="2800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Methods and </a:t>
            </a:r>
            <a:r>
              <a:rPr lang="da-DK" dirty="0" err="1" smtClean="0"/>
              <a:t>ideas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4294967295"/>
          </p:nvPr>
        </p:nvSpPr>
        <p:spPr>
          <a:xfrm>
            <a:off x="5402263" y="6997700"/>
            <a:ext cx="3741737" cy="582613"/>
          </a:xfrm>
        </p:spPr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1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23962" y="781956"/>
            <a:ext cx="7450139" cy="466353"/>
          </a:xfrm>
        </p:spPr>
        <p:txBody>
          <a:bodyPr/>
          <a:lstStyle/>
          <a:p>
            <a:r>
              <a:rPr lang="da-DK" sz="2800" b="0" dirty="0"/>
              <a:t>Baggrund for projektet</a:t>
            </a:r>
            <a:br>
              <a:rPr lang="da-DK" sz="2800" b="0" dirty="0"/>
            </a:br>
            <a:endParaRPr lang="da-DK" sz="2800" b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1223962" y="1673000"/>
            <a:ext cx="7428233" cy="32983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The village clusters want to collaborate with young people</a:t>
            </a:r>
            <a:r>
              <a:rPr lang="en-US" sz="1700" dirty="0" smtClean="0">
                <a:latin typeface="+mj-lt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+mj-lt"/>
              </a:rPr>
              <a:t>The </a:t>
            </a:r>
            <a:r>
              <a:rPr lang="en-US" sz="1700" dirty="0">
                <a:latin typeface="+mj-lt"/>
              </a:rPr>
              <a:t>young cluster in </a:t>
            </a:r>
            <a:r>
              <a:rPr lang="en-US" sz="1700" dirty="0" err="1">
                <a:latin typeface="+mj-lt"/>
              </a:rPr>
              <a:t>Sdr</a:t>
            </a:r>
            <a:r>
              <a:rPr lang="en-US" sz="1700" dirty="0">
                <a:latin typeface="+mj-lt"/>
              </a:rPr>
              <a:t>. </a:t>
            </a:r>
            <a:r>
              <a:rPr lang="en-US" sz="1700" dirty="0" err="1" smtClean="0">
                <a:latin typeface="+mj-lt"/>
              </a:rPr>
              <a:t>Nissum</a:t>
            </a:r>
            <a:r>
              <a:rPr lang="en-US" sz="1700" dirty="0" smtClean="0">
                <a:latin typeface="+mj-lt"/>
              </a:rPr>
              <a:t> as pilot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+mj-lt"/>
              </a:rPr>
              <a:t>Social </a:t>
            </a:r>
            <a:r>
              <a:rPr lang="en-US" sz="1700" dirty="0">
                <a:latin typeface="+mj-lt"/>
              </a:rPr>
              <a:t>inequality in youth life</a:t>
            </a:r>
            <a:endParaRPr lang="da-DK" sz="1700" dirty="0">
              <a:latin typeface="+mj-lt"/>
            </a:endParaRP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5027" t="24185" r="14662" b="3904"/>
          <a:stretch/>
        </p:blipFill>
        <p:spPr>
          <a:xfrm>
            <a:off x="1835696" y="2961913"/>
            <a:ext cx="5300846" cy="25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Agenda:</a:t>
            </a:r>
          </a:p>
          <a:p>
            <a:r>
              <a:rPr lang="da-DK" dirty="0" smtClean="0"/>
              <a:t>Presentation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concept</a:t>
            </a:r>
            <a:r>
              <a:rPr lang="da-DK" dirty="0" smtClean="0"/>
              <a:t> of </a:t>
            </a:r>
            <a:r>
              <a:rPr lang="da-DK" dirty="0" err="1" smtClean="0"/>
              <a:t>village-clusters</a:t>
            </a:r>
            <a:r>
              <a:rPr lang="da-DK" dirty="0" smtClean="0"/>
              <a:t> (landsbyklynge)</a:t>
            </a:r>
          </a:p>
          <a:p>
            <a:r>
              <a:rPr lang="da-DK" dirty="0" err="1" smtClean="0"/>
              <a:t>Youth</a:t>
            </a:r>
            <a:r>
              <a:rPr lang="da-DK" dirty="0" smtClean="0"/>
              <a:t> and </a:t>
            </a:r>
            <a:r>
              <a:rPr lang="da-DK" dirty="0" err="1" smtClean="0"/>
              <a:t>communities</a:t>
            </a:r>
            <a:endParaRPr lang="da-DK" dirty="0" smtClean="0"/>
          </a:p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</a:t>
            </a:r>
            <a:r>
              <a:rPr lang="da-DK" dirty="0" err="1" smtClean="0"/>
              <a:t>living</a:t>
            </a:r>
            <a:r>
              <a:rPr lang="da-DK" dirty="0" smtClean="0"/>
              <a:t> in </a:t>
            </a:r>
            <a:r>
              <a:rPr lang="da-DK" dirty="0" err="1" smtClean="0"/>
              <a:t>village-clusters</a:t>
            </a:r>
            <a:endParaRPr lang="da-DK" dirty="0" smtClean="0"/>
          </a:p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for </a:t>
            </a:r>
            <a:r>
              <a:rPr lang="da-DK" dirty="0" err="1" smtClean="0"/>
              <a:t>today</a:t>
            </a:r>
            <a:r>
              <a:rPr lang="da-DK" dirty="0" smtClean="0"/>
              <a:t>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89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1091631" y="1853788"/>
            <a:ext cx="3624386" cy="378789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+mj-lt"/>
              </a:rPr>
              <a:t>Constructive youth communities defined and run by the young people </a:t>
            </a:r>
            <a:r>
              <a:rPr lang="en-US" sz="1600" dirty="0" smtClean="0">
                <a:latin typeface="+mj-lt"/>
              </a:rPr>
              <a:t>themselves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New </a:t>
            </a:r>
            <a:r>
              <a:rPr lang="en-US" sz="1600" dirty="0">
                <a:latin typeface="+mj-lt"/>
              </a:rPr>
              <a:t>offers and activities - at the young people's wishes and </a:t>
            </a:r>
            <a:r>
              <a:rPr lang="en-US" sz="1600" dirty="0" smtClean="0">
                <a:latin typeface="+mj-lt"/>
              </a:rPr>
              <a:t>initiatives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A </a:t>
            </a:r>
            <a:r>
              <a:rPr lang="en-US" sz="1600" dirty="0">
                <a:latin typeface="+mj-lt"/>
              </a:rPr>
              <a:t>positive story about youth life in outlying </a:t>
            </a:r>
            <a:r>
              <a:rPr lang="en-US" sz="1600" dirty="0" smtClean="0">
                <a:latin typeface="+mj-lt"/>
              </a:rPr>
              <a:t>areas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Method </a:t>
            </a:r>
            <a:r>
              <a:rPr lang="en-US" sz="1600" dirty="0">
                <a:latin typeface="+mj-lt"/>
              </a:rPr>
              <a:t>development: When is it interesting for young people to get involved?</a:t>
            </a:r>
            <a:endParaRPr lang="da-DK" dirty="0">
              <a:latin typeface="+mj-lt"/>
            </a:endParaRPr>
          </a:p>
        </p:txBody>
      </p:sp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1257330" y="853910"/>
            <a:ext cx="7450139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0" dirty="0" err="1" smtClean="0"/>
              <a:t>Objectives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6147" r="11896"/>
          <a:stretch/>
        </p:blipFill>
        <p:spPr>
          <a:xfrm>
            <a:off x="5292080" y="1853787"/>
            <a:ext cx="3024336" cy="27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945" y="3769148"/>
            <a:ext cx="5844088" cy="2304256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1145100" y="1082525"/>
            <a:ext cx="70317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00" b="1" dirty="0" smtClean="0">
                <a:latin typeface="+mj-lt"/>
              </a:rPr>
              <a:t>Target </a:t>
            </a:r>
            <a:r>
              <a:rPr lang="da-DK" sz="1700" b="1" dirty="0" err="1" smtClean="0">
                <a:latin typeface="+mj-lt"/>
              </a:rPr>
              <a:t>group</a:t>
            </a:r>
            <a:r>
              <a:rPr lang="da-DK" sz="1700" b="1" dirty="0" smtClean="0">
                <a:latin typeface="+mj-lt"/>
              </a:rPr>
              <a:t>:</a:t>
            </a:r>
          </a:p>
          <a:p>
            <a:r>
              <a:rPr lang="da-DK" sz="1700" dirty="0" smtClean="0">
                <a:latin typeface="+mj-lt"/>
              </a:rPr>
              <a:t>Young </a:t>
            </a:r>
            <a:r>
              <a:rPr lang="da-DK" sz="1700" dirty="0" err="1" smtClean="0">
                <a:latin typeface="+mj-lt"/>
              </a:rPr>
              <a:t>people</a:t>
            </a:r>
            <a:r>
              <a:rPr lang="da-DK" sz="1700" dirty="0" smtClean="0">
                <a:latin typeface="+mj-lt"/>
              </a:rPr>
              <a:t> </a:t>
            </a:r>
            <a:r>
              <a:rPr lang="da-DK" sz="1700" dirty="0" err="1" smtClean="0">
                <a:latin typeface="+mj-lt"/>
              </a:rPr>
              <a:t>between</a:t>
            </a:r>
            <a:r>
              <a:rPr lang="da-DK" sz="1700" dirty="0" smtClean="0">
                <a:latin typeface="+mj-lt"/>
              </a:rPr>
              <a:t> 15-25 (</a:t>
            </a:r>
            <a:r>
              <a:rPr lang="en-US" sz="1700" dirty="0">
                <a:latin typeface="+mj-lt"/>
              </a:rPr>
              <a:t>across interests, resources and villages</a:t>
            </a:r>
            <a:r>
              <a:rPr lang="da-DK" sz="1700" dirty="0" smtClean="0">
                <a:latin typeface="+mj-lt"/>
              </a:rPr>
              <a:t>) </a:t>
            </a:r>
          </a:p>
          <a:p>
            <a:endParaRPr lang="da-DK" sz="1700" dirty="0" smtClean="0">
              <a:latin typeface="+mj-lt"/>
            </a:endParaRPr>
          </a:p>
          <a:p>
            <a:endParaRPr lang="da-DK" sz="1700" dirty="0">
              <a:latin typeface="+mj-lt"/>
            </a:endParaRPr>
          </a:p>
          <a:p>
            <a:r>
              <a:rPr lang="en-US" sz="1700" b="1" dirty="0" smtClean="0">
                <a:latin typeface="+mj-lt"/>
              </a:rPr>
              <a:t>How to work with the initiative:</a:t>
            </a:r>
          </a:p>
          <a:p>
            <a:pPr marL="285750" indent="-285750">
              <a:buFontTx/>
              <a:buChar char="-"/>
            </a:pPr>
            <a:r>
              <a:rPr lang="en-US" sz="1700" dirty="0" smtClean="0">
                <a:latin typeface="+mj-lt"/>
              </a:rPr>
              <a:t>The </a:t>
            </a:r>
            <a:r>
              <a:rPr lang="en-US" sz="1700" dirty="0">
                <a:latin typeface="+mj-lt"/>
              </a:rPr>
              <a:t>young as experts! </a:t>
            </a:r>
            <a:endParaRPr lang="en-US" sz="17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700" dirty="0" smtClean="0">
                <a:latin typeface="+mj-lt"/>
              </a:rPr>
              <a:t>We </a:t>
            </a:r>
            <a:r>
              <a:rPr lang="en-US" sz="1700" dirty="0">
                <a:latin typeface="+mj-lt"/>
              </a:rPr>
              <a:t>do not set goals in advance - the goals are set by the young </a:t>
            </a:r>
            <a:r>
              <a:rPr lang="en-US" sz="1700" dirty="0" smtClean="0">
                <a:latin typeface="+mj-lt"/>
              </a:rPr>
              <a:t>people</a:t>
            </a:r>
          </a:p>
          <a:p>
            <a:pPr marL="285750" indent="-285750">
              <a:buFontTx/>
              <a:buChar char="-"/>
            </a:pPr>
            <a:r>
              <a:rPr lang="en-US" sz="1700" dirty="0" smtClean="0">
                <a:latin typeface="+mj-lt"/>
              </a:rPr>
              <a:t>Place </a:t>
            </a:r>
            <a:r>
              <a:rPr lang="en-US" sz="1700" dirty="0">
                <a:latin typeface="+mj-lt"/>
              </a:rPr>
              <a:t>for different forms of participation</a:t>
            </a:r>
            <a:endParaRPr lang="da-DK" sz="1700" dirty="0">
              <a:latin typeface="+mj-lt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907704" y="558488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Food </a:t>
            </a:r>
            <a:r>
              <a:rPr lang="da-DK" sz="1600" dirty="0"/>
              <a:t>and </a:t>
            </a:r>
            <a:r>
              <a:rPr lang="da-DK" sz="1600" dirty="0" err="1"/>
              <a:t>coziness</a:t>
            </a:r>
            <a:endParaRPr lang="da-DK" sz="1600" dirty="0"/>
          </a:p>
        </p:txBody>
      </p:sp>
      <p:sp>
        <p:nvSpPr>
          <p:cNvPr id="5" name="Tekstfelt 4"/>
          <p:cNvSpPr txBox="1"/>
          <p:nvPr/>
        </p:nvSpPr>
        <p:spPr>
          <a:xfrm>
            <a:off x="3725685" y="57335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Process</a:t>
            </a:r>
            <a:r>
              <a:rPr lang="da-DK" sz="1600" dirty="0" smtClean="0"/>
              <a:t> </a:t>
            </a:r>
            <a:r>
              <a:rPr lang="da-DK" sz="1600" dirty="0" err="1" smtClean="0"/>
              <a:t>regarding</a:t>
            </a:r>
            <a:r>
              <a:rPr lang="da-DK" sz="1600" dirty="0" smtClean="0"/>
              <a:t> the </a:t>
            </a:r>
            <a:r>
              <a:rPr lang="da-DK" sz="1600" dirty="0" err="1" smtClean="0"/>
              <a:t>youth</a:t>
            </a:r>
            <a:r>
              <a:rPr lang="da-DK" sz="1600" dirty="0" smtClean="0"/>
              <a:t> </a:t>
            </a:r>
            <a:r>
              <a:rPr lang="da-DK" sz="1600" dirty="0" err="1" smtClean="0"/>
              <a:t>life</a:t>
            </a:r>
            <a:r>
              <a:rPr lang="da-DK" sz="1600" dirty="0" smtClean="0"/>
              <a:t> </a:t>
            </a:r>
            <a:endParaRPr lang="da-DK" sz="1600" dirty="0"/>
          </a:p>
        </p:txBody>
      </p:sp>
      <p:sp>
        <p:nvSpPr>
          <p:cNvPr id="6" name="Tekstfelt 5"/>
          <p:cNvSpPr txBox="1"/>
          <p:nvPr/>
        </p:nvSpPr>
        <p:spPr>
          <a:xfrm>
            <a:off x="6235142" y="5622631"/>
            <a:ext cx="120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Activities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5993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628250"/>
            <a:ext cx="7450139" cy="466353"/>
          </a:xfrm>
        </p:spPr>
        <p:txBody>
          <a:bodyPr/>
          <a:lstStyle/>
          <a:p>
            <a:pPr algn="ctr"/>
            <a:r>
              <a:rPr lang="da-DK" sz="2600" b="0" dirty="0" smtClean="0"/>
              <a:t>Organisation</a:t>
            </a:r>
            <a:endParaRPr lang="da-DK" sz="2600" b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5" y="1368182"/>
            <a:ext cx="5171892" cy="4165687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23528" y="23488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The person </a:t>
            </a:r>
            <a:r>
              <a:rPr lang="da-DK" dirty="0" err="1" smtClean="0"/>
              <a:t>responsible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323528" y="326879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DGI Consultant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948281" y="470756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Cluster-</a:t>
            </a:r>
            <a:r>
              <a:rPr lang="da-DK" dirty="0" err="1"/>
              <a:t>V</a:t>
            </a:r>
            <a:r>
              <a:rPr lang="da-DK" dirty="0" err="1" smtClean="0"/>
              <a:t>illages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3419872" y="536784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Associations</a:t>
            </a:r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6212351" y="4435194"/>
            <a:ext cx="183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Local </a:t>
            </a:r>
            <a:r>
              <a:rPr lang="da-DK" dirty="0" err="1" smtClean="0"/>
              <a:t>stakeholders</a:t>
            </a:r>
            <a:r>
              <a:rPr lang="da-DK" dirty="0" smtClean="0"/>
              <a:t> </a:t>
            </a:r>
            <a:r>
              <a:rPr lang="da-DK" dirty="0" err="1" smtClean="0"/>
              <a:t>working</a:t>
            </a:r>
            <a:r>
              <a:rPr lang="da-DK" dirty="0" smtClean="0"/>
              <a:t> with the </a:t>
            </a:r>
            <a:r>
              <a:rPr lang="da-DK" dirty="0" err="1" smtClean="0"/>
              <a:t>youth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6876257" y="3048931"/>
            <a:ext cx="183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/>
              <a:t>young</a:t>
            </a:r>
            <a:r>
              <a:rPr lang="da-DK" dirty="0"/>
              <a:t> </a:t>
            </a:r>
            <a:r>
              <a:rPr lang="da-DK" dirty="0" err="1"/>
              <a:t>clusters</a:t>
            </a:r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>
            <a:off x="3020393" y="1183516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Project </a:t>
            </a:r>
            <a:r>
              <a:rPr lang="da-DK" dirty="0"/>
              <a:t>management and </a:t>
            </a:r>
            <a:r>
              <a:rPr lang="da-DK" dirty="0" err="1"/>
              <a:t>evaluation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3087383" y="2202481"/>
            <a:ext cx="225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D24119"/>
                </a:solidFill>
              </a:rPr>
              <a:t>The </a:t>
            </a:r>
            <a:r>
              <a:rPr lang="da-DK" dirty="0" err="1">
                <a:solidFill>
                  <a:srgbClr val="D24119"/>
                </a:solidFill>
              </a:rPr>
              <a:t>young</a:t>
            </a:r>
            <a:r>
              <a:rPr lang="da-DK" dirty="0">
                <a:solidFill>
                  <a:srgbClr val="D24119"/>
                </a:solidFill>
              </a:rPr>
              <a:t> </a:t>
            </a:r>
            <a:r>
              <a:rPr lang="da-DK" dirty="0" err="1">
                <a:solidFill>
                  <a:srgbClr val="D24119"/>
                </a:solidFill>
              </a:rPr>
              <a:t>cluster</a:t>
            </a:r>
            <a:endParaRPr lang="da-DK" dirty="0">
              <a:solidFill>
                <a:srgbClr val="D24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73" y="857250"/>
            <a:ext cx="3636655" cy="514350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 flipH="1">
            <a:off x="4642720" y="2667289"/>
            <a:ext cx="76378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5393184" y="2347589"/>
            <a:ext cx="3028" cy="32635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 flipH="1">
            <a:off x="4572004" y="2914754"/>
            <a:ext cx="1508052" cy="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H="1" flipV="1">
            <a:off x="2616694" y="3294171"/>
            <a:ext cx="518870" cy="1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978443" y="3299999"/>
            <a:ext cx="1645092" cy="45537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b="1" dirty="0">
                <a:solidFill>
                  <a:schemeClr val="tx1"/>
                </a:solidFill>
              </a:rPr>
              <a:t>Klynge 3: </a:t>
            </a:r>
            <a:r>
              <a:rPr lang="da-DK" sz="800" dirty="0">
                <a:solidFill>
                  <a:schemeClr val="tx1"/>
                </a:solidFill>
              </a:rPr>
              <a:t>Friskvind (Ringkøbing-Skjern)</a:t>
            </a:r>
          </a:p>
        </p:txBody>
      </p:sp>
      <p:cxnSp>
        <p:nvCxnSpPr>
          <p:cNvPr id="24" name="Lige forbindelse 23"/>
          <p:cNvCxnSpPr/>
          <p:nvPr/>
        </p:nvCxnSpPr>
        <p:spPr>
          <a:xfrm flipH="1">
            <a:off x="5393184" y="4157628"/>
            <a:ext cx="9904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6404000" y="3920421"/>
            <a:ext cx="1782072" cy="49550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b="1" dirty="0">
                <a:solidFill>
                  <a:schemeClr val="tx1"/>
                </a:solidFill>
              </a:rPr>
              <a:t>Klynge 4: </a:t>
            </a:r>
            <a:r>
              <a:rPr lang="da-DK" sz="800" dirty="0">
                <a:solidFill>
                  <a:schemeClr val="tx1"/>
                </a:solidFill>
              </a:rPr>
              <a:t>Landet mellem byerne (Næstved)</a:t>
            </a:r>
          </a:p>
        </p:txBody>
      </p:sp>
      <p:cxnSp>
        <p:nvCxnSpPr>
          <p:cNvPr id="36" name="Lige forbindelse 35"/>
          <p:cNvCxnSpPr/>
          <p:nvPr/>
        </p:nvCxnSpPr>
        <p:spPr>
          <a:xfrm flipH="1">
            <a:off x="2616692" y="3948226"/>
            <a:ext cx="866211" cy="162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/>
          <p:cNvSpPr/>
          <p:nvPr/>
        </p:nvSpPr>
        <p:spPr>
          <a:xfrm>
            <a:off x="950237" y="3918293"/>
            <a:ext cx="1645092" cy="4163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b="1" dirty="0">
                <a:solidFill>
                  <a:schemeClr val="tx1"/>
                </a:solidFill>
              </a:rPr>
              <a:t>Klynge 5: </a:t>
            </a:r>
            <a:r>
              <a:rPr lang="da-DK" sz="800" dirty="0">
                <a:solidFill>
                  <a:schemeClr val="tx1"/>
                </a:solidFill>
              </a:rPr>
              <a:t>Hærvejsklyngen (Vejen)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DA9DFC3-44C1-40EB-950C-7E490954AB1A}"/>
              </a:ext>
            </a:extLst>
          </p:cNvPr>
          <p:cNvSpPr/>
          <p:nvPr/>
        </p:nvSpPr>
        <p:spPr>
          <a:xfrm>
            <a:off x="1266476" y="2228190"/>
            <a:ext cx="1357059" cy="44575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Vesterhavsklyngen </a:t>
            </a:r>
            <a:r>
              <a:rPr lang="da-DK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(Holstebro)</a:t>
            </a:r>
            <a:r>
              <a:rPr lang="da-DK" sz="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a-DK" sz="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sz="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DA9DFC3-44C1-40EB-950C-7E490954AB1A}"/>
              </a:ext>
            </a:extLst>
          </p:cNvPr>
          <p:cNvSpPr/>
          <p:nvPr/>
        </p:nvSpPr>
        <p:spPr>
          <a:xfrm>
            <a:off x="1237510" y="2759832"/>
            <a:ext cx="1379182" cy="42980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Bedst mod West </a:t>
            </a:r>
            <a:r>
              <a:rPr lang="da-DK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(Ringkøbing-Skjern)</a:t>
            </a:r>
            <a:br>
              <a:rPr lang="da-DK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04F3D5B-115F-4C7A-9CD7-86A7886549EC}"/>
              </a:ext>
            </a:extLst>
          </p:cNvPr>
          <p:cNvCxnSpPr>
            <a:cxnSpLocks/>
          </p:cNvCxnSpPr>
          <p:nvPr/>
        </p:nvCxnSpPr>
        <p:spPr>
          <a:xfrm flipH="1">
            <a:off x="2623536" y="2676077"/>
            <a:ext cx="35491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>
            <a:cxnSpLocks/>
            <a:endCxn id="26" idx="3"/>
          </p:cNvCxnSpPr>
          <p:nvPr/>
        </p:nvCxnSpPr>
        <p:spPr>
          <a:xfrm flipH="1" flipV="1">
            <a:off x="2616692" y="2974736"/>
            <a:ext cx="361762" cy="748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30">
            <a:extLst>
              <a:ext uri="{FF2B5EF4-FFF2-40B4-BE49-F238E27FC236}">
                <a16:creationId xmlns:a16="http://schemas.microsoft.com/office/drawing/2014/main" id="{CDA9DFC3-44C1-40EB-950C-7E490954AB1A}"/>
              </a:ext>
            </a:extLst>
          </p:cNvPr>
          <p:cNvSpPr/>
          <p:nvPr/>
        </p:nvSpPr>
        <p:spPr>
          <a:xfrm>
            <a:off x="4257028" y="5002138"/>
            <a:ext cx="1251076" cy="53615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Hånden under Midtfyn </a:t>
            </a:r>
            <a:r>
              <a:rPr lang="da-DK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(Faaborg Midtfyn)</a:t>
            </a:r>
            <a:r>
              <a:rPr lang="da-DK" sz="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cxnSp>
        <p:nvCxnSpPr>
          <p:cNvPr id="32" name="Lige forbindelse 31"/>
          <p:cNvCxnSpPr/>
          <p:nvPr/>
        </p:nvCxnSpPr>
        <p:spPr>
          <a:xfrm>
            <a:off x="4499992" y="4157628"/>
            <a:ext cx="3028" cy="83465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5080366" y="1970094"/>
            <a:ext cx="1782072" cy="36284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b="1" dirty="0">
                <a:solidFill>
                  <a:schemeClr val="tx1"/>
                </a:solidFill>
              </a:rPr>
              <a:t>Klynge 1: Midt i Norddjurs</a:t>
            </a:r>
          </a:p>
          <a:p>
            <a:pPr algn="ct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6071847" y="2669612"/>
            <a:ext cx="1852788" cy="49750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800" b="1" dirty="0">
                <a:solidFill>
                  <a:schemeClr val="tx1"/>
                </a:solidFill>
              </a:rPr>
              <a:t>Klynge 2: Landsby-fællesskabet Østdjurs</a:t>
            </a:r>
          </a:p>
          <a:p>
            <a:pPr algn="ct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71259" y="548680"/>
            <a:ext cx="333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latin typeface="+mj-lt"/>
              </a:rPr>
              <a:t>Where</a:t>
            </a:r>
            <a:r>
              <a:rPr lang="da-DK" b="1" dirty="0" smtClean="0">
                <a:latin typeface="+mj-lt"/>
              </a:rPr>
              <a:t> </a:t>
            </a:r>
            <a:r>
              <a:rPr lang="da-DK" b="1" dirty="0" err="1" smtClean="0">
                <a:latin typeface="+mj-lt"/>
              </a:rPr>
              <a:t>are</a:t>
            </a:r>
            <a:r>
              <a:rPr lang="da-DK" b="1" dirty="0" smtClean="0">
                <a:latin typeface="+mj-lt"/>
              </a:rPr>
              <a:t> the </a:t>
            </a:r>
            <a:r>
              <a:rPr lang="da-DK" b="1" dirty="0" err="1" smtClean="0">
                <a:latin typeface="+mj-lt"/>
              </a:rPr>
              <a:t>young</a:t>
            </a:r>
            <a:r>
              <a:rPr lang="da-DK" b="1" dirty="0" smtClean="0">
                <a:latin typeface="+mj-lt"/>
              </a:rPr>
              <a:t> </a:t>
            </a:r>
            <a:r>
              <a:rPr lang="da-DK" b="1" dirty="0" err="1" smtClean="0">
                <a:latin typeface="+mj-lt"/>
              </a:rPr>
              <a:t>clusters</a:t>
            </a:r>
            <a:r>
              <a:rPr lang="da-DK" b="1" dirty="0" smtClean="0">
                <a:latin typeface="+mj-lt"/>
              </a:rPr>
              <a:t> to </a:t>
            </a:r>
            <a:r>
              <a:rPr lang="da-DK" b="1" dirty="0" err="1" smtClean="0">
                <a:latin typeface="+mj-lt"/>
              </a:rPr>
              <a:t>be</a:t>
            </a:r>
            <a:r>
              <a:rPr lang="da-DK" b="1" dirty="0" smtClean="0">
                <a:latin typeface="+mj-lt"/>
              </a:rPr>
              <a:t> </a:t>
            </a:r>
            <a:r>
              <a:rPr lang="da-DK" b="1" dirty="0" err="1" smtClean="0">
                <a:latin typeface="+mj-lt"/>
              </a:rPr>
              <a:t>found</a:t>
            </a:r>
            <a:r>
              <a:rPr lang="da-DK" b="1" dirty="0" smtClean="0">
                <a:latin typeface="+mj-lt"/>
              </a:rPr>
              <a:t>?</a:t>
            </a:r>
            <a:endParaRPr lang="da-DK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1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ue 71">
            <a:extLst>
              <a:ext uri="{FF2B5EF4-FFF2-40B4-BE49-F238E27FC236}">
                <a16:creationId xmlns:a16="http://schemas.microsoft.com/office/drawing/2014/main" id="{EB63569A-EB29-4C8B-B448-551AAEB5C9F7}"/>
              </a:ext>
            </a:extLst>
          </p:cNvPr>
          <p:cNvSpPr/>
          <p:nvPr/>
        </p:nvSpPr>
        <p:spPr>
          <a:xfrm rot="12352979" flipV="1">
            <a:off x="2000571" y="1039158"/>
            <a:ext cx="5142857" cy="5348571"/>
          </a:xfrm>
          <a:prstGeom prst="arc">
            <a:avLst>
              <a:gd name="adj1" fmla="val 12546658"/>
              <a:gd name="adj2" fmla="val 19020766"/>
            </a:avLst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bevel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86" dirty="0"/>
          </a:p>
        </p:txBody>
      </p:sp>
      <p:sp>
        <p:nvSpPr>
          <p:cNvPr id="71" name="Bue 70">
            <a:extLst>
              <a:ext uri="{FF2B5EF4-FFF2-40B4-BE49-F238E27FC236}">
                <a16:creationId xmlns:a16="http://schemas.microsoft.com/office/drawing/2014/main" id="{379347F0-EB31-45D2-AB9C-BC5DA64B32BC}"/>
              </a:ext>
            </a:extLst>
          </p:cNvPr>
          <p:cNvSpPr/>
          <p:nvPr/>
        </p:nvSpPr>
        <p:spPr>
          <a:xfrm rot="12358264">
            <a:off x="2239047" y="218535"/>
            <a:ext cx="5142857" cy="5348571"/>
          </a:xfrm>
          <a:prstGeom prst="arc">
            <a:avLst>
              <a:gd name="adj1" fmla="val 12546658"/>
              <a:gd name="adj2" fmla="val 19020766"/>
            </a:avLst>
          </a:prstGeom>
          <a:ln w="38100" cap="flat">
            <a:solidFill>
              <a:schemeClr val="accent1"/>
            </a:solidFill>
            <a:bevel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86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E377279-9852-43D2-80A3-9B87F92AC835}"/>
              </a:ext>
            </a:extLst>
          </p:cNvPr>
          <p:cNvSpPr/>
          <p:nvPr/>
        </p:nvSpPr>
        <p:spPr>
          <a:xfrm>
            <a:off x="2830596" y="1503194"/>
            <a:ext cx="3600000" cy="36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9C7F8A-AEB3-4D1B-BF0B-7C3B0AC70260}"/>
              </a:ext>
            </a:extLst>
          </p:cNvPr>
          <p:cNvSpPr/>
          <p:nvPr/>
        </p:nvSpPr>
        <p:spPr>
          <a:xfrm>
            <a:off x="4988427" y="838629"/>
            <a:ext cx="1542857" cy="1542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607013D-992C-4B28-A2C4-6A80B0689BC2}"/>
              </a:ext>
            </a:extLst>
          </p:cNvPr>
          <p:cNvSpPr/>
          <p:nvPr/>
        </p:nvSpPr>
        <p:spPr>
          <a:xfrm>
            <a:off x="2969637" y="507034"/>
            <a:ext cx="1542857" cy="1542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66A233-45C7-4A8B-94CA-E873F07E3466}"/>
              </a:ext>
            </a:extLst>
          </p:cNvPr>
          <p:cNvSpPr/>
          <p:nvPr/>
        </p:nvSpPr>
        <p:spPr>
          <a:xfrm>
            <a:off x="4987080" y="4327877"/>
            <a:ext cx="1542857" cy="1542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5575B36-F13E-44F3-A58D-F7CB13743122}"/>
              </a:ext>
            </a:extLst>
          </p:cNvPr>
          <p:cNvSpPr/>
          <p:nvPr/>
        </p:nvSpPr>
        <p:spPr>
          <a:xfrm>
            <a:off x="3798883" y="3223480"/>
            <a:ext cx="1663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does the cluster need the young people?</a:t>
            </a:r>
            <a:endParaRPr lang="da-DK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3AF7D5-B1B5-47A0-BF86-7529BFAF9983}"/>
              </a:ext>
            </a:extLst>
          </p:cNvPr>
          <p:cNvSpPr/>
          <p:nvPr/>
        </p:nvSpPr>
        <p:spPr>
          <a:xfrm>
            <a:off x="3784579" y="2727939"/>
            <a:ext cx="1663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do young people need the cluster?</a:t>
            </a:r>
            <a:endParaRPr lang="da-DK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Grafik 13" descr="Gruppe">
            <a:extLst>
              <a:ext uri="{FF2B5EF4-FFF2-40B4-BE49-F238E27FC236}">
                <a16:creationId xmlns:a16="http://schemas.microsoft.com/office/drawing/2014/main" id="{71962AC4-DFDE-4708-B979-7F341582D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5582" y="3598723"/>
            <a:ext cx="1148296" cy="1148296"/>
          </a:xfrm>
          <a:prstGeom prst="rect">
            <a:avLst/>
          </a:prstGeom>
        </p:spPr>
      </p:pic>
      <p:sp>
        <p:nvSpPr>
          <p:cNvPr id="24" name="Pil: pentagon 23">
            <a:extLst>
              <a:ext uri="{FF2B5EF4-FFF2-40B4-BE49-F238E27FC236}">
                <a16:creationId xmlns:a16="http://schemas.microsoft.com/office/drawing/2014/main" id="{BDF50393-38E4-4D8F-8735-EFE17B9EDBE8}"/>
              </a:ext>
            </a:extLst>
          </p:cNvPr>
          <p:cNvSpPr/>
          <p:nvPr/>
        </p:nvSpPr>
        <p:spPr>
          <a:xfrm rot="16200000">
            <a:off x="3834997" y="2418817"/>
            <a:ext cx="283925" cy="233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26" name="Pil: pentagon 25">
            <a:extLst>
              <a:ext uri="{FF2B5EF4-FFF2-40B4-BE49-F238E27FC236}">
                <a16:creationId xmlns:a16="http://schemas.microsoft.com/office/drawing/2014/main" id="{01ED7303-9797-4B78-989A-B65303208AAB}"/>
              </a:ext>
            </a:extLst>
          </p:cNvPr>
          <p:cNvSpPr/>
          <p:nvPr/>
        </p:nvSpPr>
        <p:spPr>
          <a:xfrm rot="16200000">
            <a:off x="4107781" y="2272081"/>
            <a:ext cx="382741" cy="355946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27" name="Pil: pentagon 26">
            <a:extLst>
              <a:ext uri="{FF2B5EF4-FFF2-40B4-BE49-F238E27FC236}">
                <a16:creationId xmlns:a16="http://schemas.microsoft.com/office/drawing/2014/main" id="{4B705A21-9218-477A-93AB-F93C0902E347}"/>
              </a:ext>
            </a:extLst>
          </p:cNvPr>
          <p:cNvSpPr/>
          <p:nvPr/>
        </p:nvSpPr>
        <p:spPr>
          <a:xfrm rot="16200000">
            <a:off x="4341762" y="2180440"/>
            <a:ext cx="549061" cy="233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28" name="Pil: pentagon 27">
            <a:extLst>
              <a:ext uri="{FF2B5EF4-FFF2-40B4-BE49-F238E27FC236}">
                <a16:creationId xmlns:a16="http://schemas.microsoft.com/office/drawing/2014/main" id="{455C78C9-ED4F-48FE-9FE0-8F5AAABF46CB}"/>
              </a:ext>
            </a:extLst>
          </p:cNvPr>
          <p:cNvSpPr/>
          <p:nvPr/>
        </p:nvSpPr>
        <p:spPr>
          <a:xfrm rot="16200000">
            <a:off x="4749846" y="2285491"/>
            <a:ext cx="382741" cy="355946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29" name="Pil: pentagon 28">
            <a:extLst>
              <a:ext uri="{FF2B5EF4-FFF2-40B4-BE49-F238E27FC236}">
                <a16:creationId xmlns:a16="http://schemas.microsoft.com/office/drawing/2014/main" id="{BE48220E-E7F9-4AA2-95F5-EA57B96FE5F7}"/>
              </a:ext>
            </a:extLst>
          </p:cNvPr>
          <p:cNvSpPr/>
          <p:nvPr/>
        </p:nvSpPr>
        <p:spPr>
          <a:xfrm rot="16200000">
            <a:off x="5137378" y="2418817"/>
            <a:ext cx="283925" cy="23316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43" name="Bue 42">
            <a:extLst>
              <a:ext uri="{FF2B5EF4-FFF2-40B4-BE49-F238E27FC236}">
                <a16:creationId xmlns:a16="http://schemas.microsoft.com/office/drawing/2014/main" id="{1B70D7F3-D472-43BE-B7E4-01380AE4E53A}"/>
              </a:ext>
            </a:extLst>
          </p:cNvPr>
          <p:cNvSpPr/>
          <p:nvPr/>
        </p:nvSpPr>
        <p:spPr>
          <a:xfrm rot="15447352">
            <a:off x="3493551" y="2370177"/>
            <a:ext cx="1851429" cy="1851429"/>
          </a:xfrm>
          <a:prstGeom prst="arc">
            <a:avLst>
              <a:gd name="adj1" fmla="val 13661020"/>
              <a:gd name="adj2" fmla="val 19374780"/>
            </a:avLst>
          </a:prstGeom>
          <a:ln w="50800" cap="flat">
            <a:solidFill>
              <a:schemeClr val="tx1">
                <a:lumMod val="65000"/>
                <a:lumOff val="35000"/>
              </a:schemeClr>
            </a:solidFill>
            <a:bevel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86" dirty="0"/>
          </a:p>
        </p:txBody>
      </p:sp>
      <p:sp>
        <p:nvSpPr>
          <p:cNvPr id="45" name="Bue 44">
            <a:extLst>
              <a:ext uri="{FF2B5EF4-FFF2-40B4-BE49-F238E27FC236}">
                <a16:creationId xmlns:a16="http://schemas.microsoft.com/office/drawing/2014/main" id="{4B103383-1D16-4EF2-AA39-E03FCEB65336}"/>
              </a:ext>
            </a:extLst>
          </p:cNvPr>
          <p:cNvSpPr/>
          <p:nvPr/>
        </p:nvSpPr>
        <p:spPr>
          <a:xfrm rot="6152648" flipH="1">
            <a:off x="3884761" y="2375061"/>
            <a:ext cx="1851429" cy="1851429"/>
          </a:xfrm>
          <a:prstGeom prst="arc">
            <a:avLst>
              <a:gd name="adj1" fmla="val 13661020"/>
              <a:gd name="adj2" fmla="val 19374780"/>
            </a:avLst>
          </a:prstGeom>
          <a:ln w="50800" cap="flat">
            <a:solidFill>
              <a:schemeClr val="tx1">
                <a:lumMod val="65000"/>
                <a:lumOff val="35000"/>
              </a:schemeClr>
            </a:solidFill>
            <a:bevel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86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05822693-AF33-4EEB-97D0-BD7B2673C52E}"/>
              </a:ext>
            </a:extLst>
          </p:cNvPr>
          <p:cNvSpPr txBox="1"/>
          <p:nvPr/>
        </p:nvSpPr>
        <p:spPr>
          <a:xfrm>
            <a:off x="3049699" y="964030"/>
            <a:ext cx="139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Maturation of the local </a:t>
            </a:r>
            <a:r>
              <a:rPr lang="en-US" sz="800" b="1" dirty="0" smtClean="0">
                <a:solidFill>
                  <a:schemeClr val="bg1"/>
                </a:solidFill>
              </a:rPr>
              <a:t>area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Purpose</a:t>
            </a:r>
            <a:r>
              <a:rPr lang="en-US" sz="800" b="1" dirty="0">
                <a:solidFill>
                  <a:schemeClr val="bg1"/>
                </a:solidFill>
              </a:rPr>
              <a:t>: Preparation, understanding, ownership and mapping</a:t>
            </a:r>
            <a:endParaRPr lang="da-DK" sz="800" dirty="0">
              <a:solidFill>
                <a:schemeClr val="bg1"/>
              </a:solidFill>
            </a:endParaRPr>
          </a:p>
        </p:txBody>
      </p:sp>
      <p:pic>
        <p:nvPicPr>
          <p:cNvPr id="48" name="Grafik 47" descr="Åben hånd med plante">
            <a:extLst>
              <a:ext uri="{FF2B5EF4-FFF2-40B4-BE49-F238E27FC236}">
                <a16:creationId xmlns:a16="http://schemas.microsoft.com/office/drawing/2014/main" id="{FE51723A-9710-4034-8C10-15E4B6565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3922" y="507033"/>
            <a:ext cx="514286" cy="514286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13DBDD05-09E2-4E6C-B30E-5F8E9C8B59E3}"/>
              </a:ext>
            </a:extLst>
          </p:cNvPr>
          <p:cNvSpPr/>
          <p:nvPr/>
        </p:nvSpPr>
        <p:spPr>
          <a:xfrm>
            <a:off x="6065777" y="2438566"/>
            <a:ext cx="1542857" cy="1542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763F7EB-7C40-49A2-9001-C344B5344BC6}"/>
              </a:ext>
            </a:extLst>
          </p:cNvPr>
          <p:cNvSpPr/>
          <p:nvPr/>
        </p:nvSpPr>
        <p:spPr>
          <a:xfrm>
            <a:off x="4953058" y="1394116"/>
            <a:ext cx="1532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Pre-process with young </a:t>
            </a:r>
            <a:r>
              <a:rPr lang="en-US" sz="800" b="1" dirty="0" smtClean="0">
                <a:solidFill>
                  <a:schemeClr val="bg1"/>
                </a:solidFill>
              </a:rPr>
              <a:t>people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Purpose</a:t>
            </a:r>
            <a:r>
              <a:rPr lang="en-US" sz="800" b="1" dirty="0">
                <a:solidFill>
                  <a:schemeClr val="bg1"/>
                </a:solidFill>
              </a:rPr>
              <a:t>: Ownership, </a:t>
            </a:r>
            <a:r>
              <a:rPr lang="en-US" sz="800" b="1" dirty="0" smtClean="0">
                <a:solidFill>
                  <a:schemeClr val="bg1"/>
                </a:solidFill>
              </a:rPr>
              <a:t>motivation and  </a:t>
            </a:r>
            <a:r>
              <a:rPr lang="en-US" sz="800" b="1" dirty="0">
                <a:solidFill>
                  <a:schemeClr val="bg1"/>
                </a:solidFill>
              </a:rPr>
              <a:t>relevance</a:t>
            </a:r>
            <a:endParaRPr lang="da-DK" sz="800" dirty="0"/>
          </a:p>
        </p:txBody>
      </p:sp>
      <p:pic>
        <p:nvPicPr>
          <p:cNvPr id="52" name="Grafik 51" descr="Cyklus med personer">
            <a:extLst>
              <a:ext uri="{FF2B5EF4-FFF2-40B4-BE49-F238E27FC236}">
                <a16:creationId xmlns:a16="http://schemas.microsoft.com/office/drawing/2014/main" id="{4C63A2E8-3C5B-4F96-8F2F-5684CB4607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9977" y="864586"/>
            <a:ext cx="579757" cy="579757"/>
          </a:xfrm>
          <a:prstGeom prst="rect">
            <a:avLst/>
          </a:prstGeom>
        </p:spPr>
      </p:pic>
      <p:sp>
        <p:nvSpPr>
          <p:cNvPr id="53" name="Rektangel 52">
            <a:extLst>
              <a:ext uri="{FF2B5EF4-FFF2-40B4-BE49-F238E27FC236}">
                <a16:creationId xmlns:a16="http://schemas.microsoft.com/office/drawing/2014/main" id="{7DCF98F3-1486-43E9-874B-3AB2BE2FA4EB}"/>
              </a:ext>
            </a:extLst>
          </p:cNvPr>
          <p:cNvSpPr/>
          <p:nvPr/>
        </p:nvSpPr>
        <p:spPr>
          <a:xfrm>
            <a:off x="6271694" y="2901371"/>
            <a:ext cx="1203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Activity-based start-up with young </a:t>
            </a:r>
            <a:r>
              <a:rPr lang="en-US" sz="800" b="1" dirty="0" smtClean="0">
                <a:solidFill>
                  <a:schemeClr val="bg1"/>
                </a:solidFill>
              </a:rPr>
              <a:t>people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Purpose</a:t>
            </a:r>
            <a:r>
              <a:rPr lang="en-US" sz="800" b="1" dirty="0">
                <a:solidFill>
                  <a:schemeClr val="bg1"/>
                </a:solidFill>
              </a:rPr>
              <a:t>: Invite young people in and start the dialogue</a:t>
            </a:r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CDF3D85E-2FE4-4426-BC39-507AAAD15385}"/>
              </a:ext>
            </a:extLst>
          </p:cNvPr>
          <p:cNvSpPr txBox="1"/>
          <p:nvPr/>
        </p:nvSpPr>
        <p:spPr>
          <a:xfrm>
            <a:off x="5111869" y="4930267"/>
            <a:ext cx="129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Identity and core </a:t>
            </a:r>
            <a:r>
              <a:rPr lang="en-US" sz="800" b="1" dirty="0" smtClean="0">
                <a:solidFill>
                  <a:schemeClr val="bg1"/>
                </a:solidFill>
              </a:rPr>
              <a:t>narrative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Purpose</a:t>
            </a:r>
            <a:r>
              <a:rPr lang="en-US" sz="800" b="1" dirty="0">
                <a:solidFill>
                  <a:schemeClr val="bg1"/>
                </a:solidFill>
              </a:rPr>
              <a:t>: Building youth </a:t>
            </a:r>
            <a:r>
              <a:rPr lang="en-US" sz="800" b="1" dirty="0" smtClean="0">
                <a:solidFill>
                  <a:schemeClr val="bg1"/>
                </a:solidFill>
              </a:rPr>
              <a:t>communities </a:t>
            </a:r>
            <a:r>
              <a:rPr lang="en-US" sz="800" b="1" dirty="0">
                <a:solidFill>
                  <a:schemeClr val="bg1"/>
                </a:solidFill>
              </a:rPr>
              <a:t>and identity</a:t>
            </a:r>
            <a:endParaRPr lang="da-DK" sz="800" dirty="0">
              <a:solidFill>
                <a:schemeClr val="bg1"/>
              </a:solidFill>
            </a:endParaRPr>
          </a:p>
        </p:txBody>
      </p:sp>
      <p:pic>
        <p:nvPicPr>
          <p:cNvPr id="58" name="Grafik 57" descr="Brugere">
            <a:extLst>
              <a:ext uri="{FF2B5EF4-FFF2-40B4-BE49-F238E27FC236}">
                <a16:creationId xmlns:a16="http://schemas.microsoft.com/office/drawing/2014/main" id="{9DE02A6C-BDD4-4BFA-8CCE-B2AA5376F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2691" y="4417330"/>
            <a:ext cx="514286" cy="514286"/>
          </a:xfrm>
          <a:prstGeom prst="rect">
            <a:avLst/>
          </a:prstGeom>
        </p:spPr>
      </p:pic>
      <p:pic>
        <p:nvPicPr>
          <p:cNvPr id="60" name="Grafik 59" descr="Chat">
            <a:extLst>
              <a:ext uri="{FF2B5EF4-FFF2-40B4-BE49-F238E27FC236}">
                <a16:creationId xmlns:a16="http://schemas.microsoft.com/office/drawing/2014/main" id="{53CCE14F-DA78-4C56-936F-21976DC2B3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16303" y="2513030"/>
            <a:ext cx="514286" cy="514286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C22A5CF0-6AE5-4559-B794-C1C4E745391E}"/>
              </a:ext>
            </a:extLst>
          </p:cNvPr>
          <p:cNvSpPr/>
          <p:nvPr/>
        </p:nvSpPr>
        <p:spPr>
          <a:xfrm>
            <a:off x="2776004" y="4247601"/>
            <a:ext cx="1542857" cy="1542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FEA47E44-E09D-478E-AEA3-F884A79212B4}"/>
              </a:ext>
            </a:extLst>
          </p:cNvPr>
          <p:cNvSpPr txBox="1"/>
          <p:nvPr/>
        </p:nvSpPr>
        <p:spPr>
          <a:xfrm>
            <a:off x="2776005" y="4685386"/>
            <a:ext cx="154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Interaction with the local </a:t>
            </a:r>
            <a:r>
              <a:rPr lang="en-US" sz="800" b="1" dirty="0" smtClean="0">
                <a:solidFill>
                  <a:schemeClr val="bg1"/>
                </a:solidFill>
              </a:rPr>
              <a:t>area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Purpose</a:t>
            </a:r>
            <a:r>
              <a:rPr lang="en-US" sz="800" b="1" dirty="0">
                <a:solidFill>
                  <a:schemeClr val="bg1"/>
                </a:solidFill>
              </a:rPr>
              <a:t>: Greater </a:t>
            </a:r>
            <a:r>
              <a:rPr lang="en-US" sz="800" b="1" dirty="0" smtClean="0">
                <a:solidFill>
                  <a:schemeClr val="bg1"/>
                </a:solidFill>
              </a:rPr>
              <a:t>awareness, </a:t>
            </a:r>
            <a:r>
              <a:rPr lang="en-US" sz="800" b="1" dirty="0">
                <a:solidFill>
                  <a:schemeClr val="bg1"/>
                </a:solidFill>
              </a:rPr>
              <a:t>more activities and young </a:t>
            </a:r>
            <a:r>
              <a:rPr lang="en-US" sz="800" b="1" dirty="0" smtClean="0">
                <a:solidFill>
                  <a:schemeClr val="bg1"/>
                </a:solidFill>
              </a:rPr>
              <a:t>people in </a:t>
            </a:r>
            <a:r>
              <a:rPr lang="en-US" sz="800" b="1" dirty="0">
                <a:solidFill>
                  <a:schemeClr val="bg1"/>
                </a:solidFill>
              </a:rPr>
              <a:t>local processes</a:t>
            </a:r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CFE76BD-03DF-462A-8522-96B9BA2F7DE9}"/>
              </a:ext>
            </a:extLst>
          </p:cNvPr>
          <p:cNvSpPr/>
          <p:nvPr/>
        </p:nvSpPr>
        <p:spPr>
          <a:xfrm>
            <a:off x="1614235" y="2438566"/>
            <a:ext cx="1542857" cy="1542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57" dirty="0">
              <a:solidFill>
                <a:schemeClr val="tx1"/>
              </a:solidFill>
            </a:endParaRP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91EA0548-0912-47FC-8090-0889A692944B}"/>
              </a:ext>
            </a:extLst>
          </p:cNvPr>
          <p:cNvSpPr txBox="1"/>
          <p:nvPr/>
        </p:nvSpPr>
        <p:spPr>
          <a:xfrm>
            <a:off x="1739024" y="3023912"/>
            <a:ext cx="129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Anchoring </a:t>
            </a:r>
            <a:r>
              <a:rPr lang="en-US" sz="800" b="1" dirty="0" smtClean="0">
                <a:solidFill>
                  <a:schemeClr val="bg1"/>
                </a:solidFill>
              </a:rPr>
              <a:t>the results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Purpose</a:t>
            </a:r>
            <a:r>
              <a:rPr lang="en-US" sz="800" b="1" dirty="0">
                <a:solidFill>
                  <a:schemeClr val="bg1"/>
                </a:solidFill>
              </a:rPr>
              <a:t>: </a:t>
            </a:r>
            <a:r>
              <a:rPr lang="en-US" sz="800" b="1" dirty="0" smtClean="0">
                <a:solidFill>
                  <a:schemeClr val="bg1"/>
                </a:solidFill>
              </a:rPr>
              <a:t>Youth </a:t>
            </a:r>
            <a:r>
              <a:rPr lang="en-US" sz="800" b="1" dirty="0">
                <a:solidFill>
                  <a:schemeClr val="bg1"/>
                </a:solidFill>
              </a:rPr>
              <a:t>focus in clusters and communities</a:t>
            </a:r>
            <a:endParaRPr lang="da-DK" sz="800" dirty="0">
              <a:solidFill>
                <a:schemeClr val="bg1"/>
              </a:solidFill>
            </a:endParaRPr>
          </a:p>
        </p:txBody>
      </p:sp>
      <p:pic>
        <p:nvPicPr>
          <p:cNvPr id="68" name="Grafik 67" descr="Skål">
            <a:extLst>
              <a:ext uri="{FF2B5EF4-FFF2-40B4-BE49-F238E27FC236}">
                <a16:creationId xmlns:a16="http://schemas.microsoft.com/office/drawing/2014/main" id="{90502EC6-1114-4D13-8E38-04443544F1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666913">
            <a:off x="3286978" y="4252500"/>
            <a:ext cx="514286" cy="514286"/>
          </a:xfrm>
          <a:prstGeom prst="rect">
            <a:avLst/>
          </a:prstGeom>
        </p:spPr>
      </p:pic>
      <p:pic>
        <p:nvPicPr>
          <p:cNvPr id="70" name="Grafik 69" descr="Anker">
            <a:extLst>
              <a:ext uri="{FF2B5EF4-FFF2-40B4-BE49-F238E27FC236}">
                <a16:creationId xmlns:a16="http://schemas.microsoft.com/office/drawing/2014/main" id="{B76B53B3-26ED-4589-87D9-091D22EF1F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30603" y="2526670"/>
            <a:ext cx="514286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0295" y="984705"/>
            <a:ext cx="7886784" cy="578941"/>
          </a:xfrm>
        </p:spPr>
        <p:txBody>
          <a:bodyPr/>
          <a:lstStyle/>
          <a:p>
            <a:r>
              <a:rPr lang="en-US" sz="3000" dirty="0" smtClean="0"/>
              <a:t>Bus </a:t>
            </a:r>
            <a:r>
              <a:rPr lang="en-US" sz="3000" dirty="0"/>
              <a:t>and bubbles in </a:t>
            </a:r>
            <a:r>
              <a:rPr lang="en-US" sz="3000" dirty="0" err="1" smtClean="0"/>
              <a:t>Norddjurs</a:t>
            </a:r>
            <a:r>
              <a:rPr lang="da-DK" sz="3000" dirty="0"/>
              <a:t/>
            </a:r>
            <a:br>
              <a:rPr lang="da-DK" sz="3000" dirty="0"/>
            </a:br>
            <a:endParaRPr lang="da-DK" sz="3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22156"/>
          <a:stretch/>
        </p:blipFill>
        <p:spPr>
          <a:xfrm>
            <a:off x="680295" y="1911402"/>
            <a:ext cx="2188993" cy="185045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15079" r="12604"/>
          <a:stretch/>
        </p:blipFill>
        <p:spPr>
          <a:xfrm>
            <a:off x="611560" y="3861047"/>
            <a:ext cx="2188994" cy="199626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203848" y="2060848"/>
            <a:ext cx="4735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+mj-lt"/>
              </a:rPr>
              <a:t>Focus on</a:t>
            </a:r>
            <a:r>
              <a:rPr lang="en-US" sz="1700" dirty="0">
                <a:latin typeface="+mj-lt"/>
              </a:rPr>
              <a:t>: Increased knowledge of the area, the </a:t>
            </a:r>
            <a:r>
              <a:rPr lang="en-US" sz="1700" dirty="0" smtClean="0">
                <a:latin typeface="+mj-lt"/>
              </a:rPr>
              <a:t>social aspect, </a:t>
            </a:r>
            <a:r>
              <a:rPr lang="en-US" sz="1700" dirty="0">
                <a:latin typeface="+mj-lt"/>
              </a:rPr>
              <a:t>dialogue between young people and former young </a:t>
            </a:r>
            <a:r>
              <a:rPr lang="en-US" sz="1700" dirty="0" smtClean="0">
                <a:latin typeface="+mj-lt"/>
              </a:rPr>
              <a:t>people</a:t>
            </a:r>
          </a:p>
          <a:p>
            <a:endParaRPr lang="en-US" sz="1700" dirty="0">
              <a:latin typeface="Open Sans" panose="020B0606030504020204"/>
              <a:hlinkClick r:id="rId5"/>
            </a:endParaRPr>
          </a:p>
          <a:p>
            <a:r>
              <a:rPr lang="da-DK" sz="1400" dirty="0" smtClean="0">
                <a:latin typeface="Open Sans"/>
                <a:hlinkClick r:id="rId5"/>
              </a:rPr>
              <a:t>https</a:t>
            </a:r>
            <a:r>
              <a:rPr lang="da-DK" sz="1400" dirty="0">
                <a:latin typeface="Open Sans"/>
                <a:hlinkClick r:id="rId5"/>
              </a:rPr>
              <a:t>://www.youtube.com/watch?v=2PKAKvSlRLE</a:t>
            </a:r>
            <a:endParaRPr lang="da-DK" sz="1400" dirty="0">
              <a:latin typeface="Open Sans" panose="020B0606030504020204"/>
            </a:endParaRPr>
          </a:p>
          <a:p>
            <a:endParaRPr lang="da-DK" dirty="0">
              <a:latin typeface="Open Sans" panose="020B0606030504020204"/>
            </a:endParaRPr>
          </a:p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288" y="3874169"/>
            <a:ext cx="2930121" cy="1970019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899291"/>
            <a:ext cx="2941197" cy="19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" y="1414152"/>
            <a:ext cx="9146450" cy="215886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ideas</a:t>
            </a:r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07504" y="3776141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bus that drives around and visits places in the local area - associations, nature areas, creative workshops, </a:t>
            </a:r>
            <a:r>
              <a:rPr lang="en-US" sz="1200" dirty="0" smtClean="0"/>
              <a:t>etc. The </a:t>
            </a:r>
            <a:r>
              <a:rPr lang="en-US" sz="1200" dirty="0"/>
              <a:t>bus is full of young people and </a:t>
            </a:r>
            <a:r>
              <a:rPr lang="en-US" sz="1200" dirty="0" smtClean="0"/>
              <a:t>former young people and </a:t>
            </a:r>
            <a:r>
              <a:rPr lang="en-US" sz="1200" dirty="0"/>
              <a:t>there is lots of conversation along the way </a:t>
            </a:r>
            <a:r>
              <a:rPr lang="en-US" sz="1200" dirty="0" smtClean="0"/>
              <a:t>and dining </a:t>
            </a:r>
            <a:r>
              <a:rPr lang="en-US" sz="1200" dirty="0"/>
              <a:t>at the end.</a:t>
            </a:r>
            <a:endParaRPr lang="da-DK" sz="1200" dirty="0"/>
          </a:p>
        </p:txBody>
      </p:sp>
      <p:sp>
        <p:nvSpPr>
          <p:cNvPr id="7" name="Tekstfelt 6"/>
          <p:cNvSpPr txBox="1"/>
          <p:nvPr/>
        </p:nvSpPr>
        <p:spPr>
          <a:xfrm>
            <a:off x="2591780" y="3778935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 event where young people present an idea (which will contribute to </a:t>
            </a:r>
            <a:r>
              <a:rPr lang="en-US" sz="1200" dirty="0" smtClean="0"/>
              <a:t>increase the community feeling </a:t>
            </a:r>
            <a:r>
              <a:rPr lang="en-US" sz="1200" dirty="0"/>
              <a:t>/ </a:t>
            </a:r>
            <a:r>
              <a:rPr lang="en-US" sz="1200" dirty="0" smtClean="0"/>
              <a:t>develop and activity / improve the </a:t>
            </a:r>
            <a:r>
              <a:rPr lang="en-US" sz="1200" dirty="0"/>
              <a:t>well-being for young people) for a panel, and can get </a:t>
            </a:r>
            <a:r>
              <a:rPr lang="en-US" sz="1200" dirty="0" smtClean="0"/>
              <a:t>DKK </a:t>
            </a:r>
            <a:r>
              <a:rPr lang="en-US" sz="1200" dirty="0"/>
              <a:t>5,000 to bring the idea to life.</a:t>
            </a:r>
            <a:endParaRPr lang="da-DK" sz="1200" dirty="0"/>
          </a:p>
        </p:txBody>
      </p:sp>
      <p:sp>
        <p:nvSpPr>
          <p:cNvPr id="8" name="Tekstfelt 7"/>
          <p:cNvSpPr txBox="1"/>
          <p:nvPr/>
        </p:nvSpPr>
        <p:spPr>
          <a:xfrm>
            <a:off x="5022050" y="3776141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Young people </a:t>
            </a:r>
            <a:r>
              <a:rPr lang="en-US" sz="1200" dirty="0" smtClean="0"/>
              <a:t>contribute to mapping the village focusing on meeting places for young people. They map the area by taking pictures of all the ‘young’ places</a:t>
            </a:r>
            <a:endParaRPr lang="da-DK" sz="1200" dirty="0"/>
          </a:p>
        </p:txBody>
      </p:sp>
      <p:sp>
        <p:nvSpPr>
          <p:cNvPr id="9" name="Tekstfelt 8"/>
          <p:cNvSpPr txBox="1"/>
          <p:nvPr/>
        </p:nvSpPr>
        <p:spPr>
          <a:xfrm>
            <a:off x="7230542" y="3776141"/>
            <a:ext cx="1279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Young people take over a meeting place and a process is run in which the young people themselves decorate and build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427853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Collection of </a:t>
            </a:r>
            <a:r>
              <a:rPr lang="da-DK" dirty="0" err="1" smtClean="0"/>
              <a:t>good</a:t>
            </a:r>
            <a:r>
              <a:rPr lang="da-DK" dirty="0" smtClean="0"/>
              <a:t> </a:t>
            </a:r>
            <a:r>
              <a:rPr lang="da-DK" dirty="0" err="1" smtClean="0"/>
              <a:t>advices</a:t>
            </a:r>
            <a:r>
              <a:rPr lang="da-DK" dirty="0" smtClean="0"/>
              <a:t> at the end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28608" y="1484784"/>
            <a:ext cx="788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 as much energy in the work with the outside world as in the direct work with young </a:t>
            </a:r>
            <a:r>
              <a:rPr lang="en-US" dirty="0" smtClean="0"/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</a:t>
            </a:r>
            <a:r>
              <a:rPr lang="en-US" dirty="0"/>
              <a:t>positive expectations of young people and believe in their commitment - be ready to </a:t>
            </a:r>
            <a:r>
              <a:rPr lang="en-US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the </a:t>
            </a:r>
            <a:r>
              <a:rPr lang="en-US" dirty="0"/>
              <a:t>possibility of different forms of </a:t>
            </a:r>
            <a:r>
              <a:rPr lang="en-US" dirty="0" smtClean="0"/>
              <a:t>participation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space for ongoing dialogue with young people about their </a:t>
            </a:r>
            <a:r>
              <a:rPr lang="en-US" dirty="0" smtClean="0"/>
              <a:t>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process it </a:t>
            </a:r>
            <a:r>
              <a:rPr lang="en-US" dirty="0"/>
              <a:t>must be user-driven and citizen-involved - what we work with is what the young people want and what they have the resources </a:t>
            </a:r>
            <a:r>
              <a:rPr lang="en-US" dirty="0" smtClean="0"/>
              <a:t>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important to have an “adult” who can support the young people in their </a:t>
            </a:r>
            <a:r>
              <a:rPr lang="en-US" dirty="0" smtClean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crucial to work with activities early in the process - you must work with both the process and with activities (none of the parts can stand </a:t>
            </a:r>
            <a:r>
              <a:rPr lang="en-US" dirty="0" smtClean="0"/>
              <a:t>alone)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</a:t>
            </a:r>
            <a:r>
              <a:rPr lang="en-US" dirty="0"/>
              <a:t>sure to focus on </a:t>
            </a:r>
            <a:r>
              <a:rPr lang="en-US" dirty="0" smtClean="0"/>
              <a:t>how to ensure sustainability and anchoring right </a:t>
            </a:r>
            <a:r>
              <a:rPr lang="en-US" dirty="0"/>
              <a:t>from the start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7809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107504" y="260648"/>
            <a:ext cx="8856984" cy="5184576"/>
          </a:xfrm>
        </p:spPr>
        <p:txBody>
          <a:bodyPr/>
          <a:lstStyle/>
          <a:p>
            <a:r>
              <a:rPr lang="da-DK" sz="4000" dirty="0" err="1" smtClean="0"/>
              <a:t>Exercise</a:t>
            </a:r>
            <a:r>
              <a:rPr lang="da-DK" sz="4000" dirty="0" smtClean="0"/>
              <a:t>:</a:t>
            </a:r>
          </a:p>
          <a:p>
            <a:pPr marL="914400" indent="-914400">
              <a:buAutoNum type="arabicPeriod"/>
            </a:pPr>
            <a:r>
              <a:rPr lang="da-DK" sz="4000" dirty="0" smtClean="0"/>
              <a:t>How do </a:t>
            </a:r>
            <a:r>
              <a:rPr lang="da-DK" sz="4000" dirty="0" err="1" smtClean="0"/>
              <a:t>you</a:t>
            </a:r>
            <a:r>
              <a:rPr lang="da-DK" sz="4000" dirty="0" smtClean="0"/>
              <a:t> plan to </a:t>
            </a:r>
            <a:r>
              <a:rPr lang="da-DK" sz="4000" dirty="0" err="1" smtClean="0"/>
              <a:t>engage</a:t>
            </a:r>
            <a:r>
              <a:rPr lang="da-DK" sz="4000" dirty="0" smtClean="0"/>
              <a:t> </a:t>
            </a:r>
            <a:r>
              <a:rPr lang="da-DK" sz="4000" dirty="0" err="1" smtClean="0"/>
              <a:t>young</a:t>
            </a:r>
            <a:r>
              <a:rPr lang="da-DK" sz="4000" dirty="0" smtClean="0"/>
              <a:t> </a:t>
            </a:r>
            <a:r>
              <a:rPr lang="da-DK" sz="4000" dirty="0" err="1" smtClean="0"/>
              <a:t>people</a:t>
            </a:r>
            <a:r>
              <a:rPr lang="da-DK" sz="4000" dirty="0" smtClean="0"/>
              <a:t> in </a:t>
            </a:r>
            <a:r>
              <a:rPr lang="da-DK" sz="4000" dirty="0" err="1" smtClean="0"/>
              <a:t>your</a:t>
            </a:r>
            <a:r>
              <a:rPr lang="da-DK" sz="4000" dirty="0" smtClean="0"/>
              <a:t> </a:t>
            </a:r>
            <a:r>
              <a:rPr lang="da-DK" sz="4000" dirty="0" err="1" smtClean="0"/>
              <a:t>initiatives</a:t>
            </a:r>
            <a:r>
              <a:rPr lang="da-DK" sz="4000" dirty="0" smtClean="0"/>
              <a:t>?</a:t>
            </a:r>
          </a:p>
          <a:p>
            <a:pPr marL="914400" indent="-914400">
              <a:buAutoNum type="arabicPeriod"/>
            </a:pPr>
            <a:r>
              <a:rPr lang="da-DK" sz="4000" dirty="0" err="1" smtClean="0"/>
              <a:t>What</a:t>
            </a:r>
            <a:r>
              <a:rPr lang="da-DK" sz="4000" dirty="0" smtClean="0"/>
              <a:t> </a:t>
            </a:r>
            <a:r>
              <a:rPr lang="da-DK" sz="4000" dirty="0" err="1" smtClean="0"/>
              <a:t>methods</a:t>
            </a:r>
            <a:r>
              <a:rPr lang="da-DK" sz="4000" dirty="0" smtClean="0"/>
              <a:t> </a:t>
            </a:r>
            <a:r>
              <a:rPr lang="da-DK" sz="4000" dirty="0" err="1" smtClean="0"/>
              <a:t>will</a:t>
            </a:r>
            <a:r>
              <a:rPr lang="da-DK" sz="4000" dirty="0" smtClean="0"/>
              <a:t> </a:t>
            </a:r>
            <a:r>
              <a:rPr lang="da-DK" sz="4000" dirty="0" err="1" smtClean="0"/>
              <a:t>you</a:t>
            </a:r>
            <a:r>
              <a:rPr lang="da-DK" sz="4000" dirty="0" smtClean="0"/>
              <a:t> </a:t>
            </a:r>
            <a:r>
              <a:rPr lang="da-DK" sz="4000" dirty="0" err="1" smtClean="0"/>
              <a:t>use</a:t>
            </a:r>
            <a:r>
              <a:rPr lang="da-DK" sz="4000" dirty="0" smtClean="0"/>
              <a:t> to </a:t>
            </a:r>
            <a:r>
              <a:rPr lang="da-DK" sz="4000" dirty="0" err="1" smtClean="0"/>
              <a:t>ensure</a:t>
            </a:r>
            <a:r>
              <a:rPr lang="da-DK" sz="4000" dirty="0" smtClean="0"/>
              <a:t> </a:t>
            </a:r>
            <a:r>
              <a:rPr lang="da-DK" sz="4000" dirty="0" err="1" smtClean="0"/>
              <a:t>active</a:t>
            </a:r>
            <a:r>
              <a:rPr lang="da-DK" sz="4000" dirty="0" smtClean="0"/>
              <a:t> participation?</a:t>
            </a:r>
          </a:p>
          <a:p>
            <a:pPr marL="914400" indent="-914400">
              <a:buAutoNum type="arabicPeriod"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46237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Contact information </a:t>
            </a:r>
            <a:endParaRPr lang="da-DK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1568772" cy="1960965"/>
          </a:xfrm>
        </p:spPr>
      </p:pic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xfrm>
            <a:off x="5064126" y="2239745"/>
            <a:ext cx="3609975" cy="4140199"/>
          </a:xfrm>
        </p:spPr>
        <p:txBody>
          <a:bodyPr/>
          <a:lstStyle/>
          <a:p>
            <a:r>
              <a:rPr lang="da-DK" dirty="0" smtClean="0"/>
              <a:t>Andreea Oprea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Projekt Manager</a:t>
            </a:r>
          </a:p>
          <a:p>
            <a:endParaRPr lang="da-DK" dirty="0"/>
          </a:p>
          <a:p>
            <a:r>
              <a:rPr lang="da-DK" dirty="0" smtClean="0"/>
              <a:t>E-mail: </a:t>
            </a:r>
            <a:r>
              <a:rPr lang="da-DK" dirty="0" smtClean="0">
                <a:hlinkClick r:id="rId4"/>
              </a:rPr>
              <a:t>andreea.oprea@dgi.dk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DGI Vestjylland</a:t>
            </a:r>
          </a:p>
          <a:p>
            <a:endParaRPr lang="da-DK" dirty="0"/>
          </a:p>
          <a:p>
            <a:r>
              <a:rPr lang="da-DK" dirty="0" smtClean="0"/>
              <a:t>Mobil: 21 47 14 02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882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 dirty="0" smtClean="0"/>
              <a:t>Andreea</a:t>
            </a:r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215388" y="1484839"/>
            <a:ext cx="7450138" cy="3600400"/>
          </a:xfrm>
        </p:spPr>
        <p:txBody>
          <a:bodyPr/>
          <a:lstStyle/>
          <a:p>
            <a:pPr marL="301625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Founded</a:t>
            </a:r>
            <a:r>
              <a:rPr lang="da-DK" sz="1800" dirty="0" smtClean="0"/>
              <a:t> in 1992</a:t>
            </a:r>
          </a:p>
          <a:p>
            <a:pPr marL="301625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301625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NGO </a:t>
            </a:r>
            <a:endParaRPr lang="da-DK" sz="1800" dirty="0"/>
          </a:p>
          <a:p>
            <a:pPr marL="15875"/>
            <a:endParaRPr lang="da-DK" sz="1800" dirty="0"/>
          </a:p>
          <a:p>
            <a:pPr marL="301625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Our</a:t>
            </a:r>
            <a:r>
              <a:rPr lang="da-DK" sz="1800" dirty="0" smtClean="0"/>
              <a:t> </a:t>
            </a:r>
            <a:r>
              <a:rPr lang="da-DK" sz="1800" dirty="0" err="1" smtClean="0"/>
              <a:t>goal</a:t>
            </a:r>
            <a:r>
              <a:rPr lang="da-DK" sz="1800" dirty="0" smtClean="0"/>
              <a:t>:</a:t>
            </a:r>
            <a:r>
              <a:rPr lang="en-US" sz="1800" dirty="0" smtClean="0"/>
              <a:t> creating </a:t>
            </a:r>
            <a:r>
              <a:rPr lang="en-US" sz="1800" dirty="0"/>
              <a:t>a </a:t>
            </a:r>
            <a:r>
              <a:rPr lang="en-US" sz="1800" dirty="0" smtClean="0"/>
              <a:t>community </a:t>
            </a:r>
            <a:r>
              <a:rPr lang="en-US" sz="1800" dirty="0"/>
              <a:t>which encourages </a:t>
            </a:r>
            <a:r>
              <a:rPr lang="en-US" sz="1800" dirty="0" smtClean="0"/>
              <a:t>people </a:t>
            </a:r>
            <a:r>
              <a:rPr lang="en-US" sz="1800" dirty="0"/>
              <a:t>to join the local </a:t>
            </a:r>
            <a:r>
              <a:rPr lang="en-US" sz="1800" dirty="0" smtClean="0"/>
              <a:t>sport clubs </a:t>
            </a:r>
            <a:r>
              <a:rPr lang="en-US" sz="1800" dirty="0"/>
              <a:t>and </a:t>
            </a:r>
            <a:r>
              <a:rPr lang="en-US" sz="1800" dirty="0" smtClean="0"/>
              <a:t>sport associations in </a:t>
            </a:r>
            <a:r>
              <a:rPr lang="en-US" sz="1800" dirty="0"/>
              <a:t>which the individual </a:t>
            </a:r>
            <a:r>
              <a:rPr lang="en-US" sz="1800" dirty="0" smtClean="0"/>
              <a:t>can thrive</a:t>
            </a:r>
          </a:p>
          <a:p>
            <a:pPr marL="301625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01625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More </a:t>
            </a:r>
            <a:r>
              <a:rPr lang="da-DK" sz="1800" dirty="0" err="1" smtClean="0"/>
              <a:t>than</a:t>
            </a:r>
            <a:r>
              <a:rPr lang="da-DK" sz="1800" dirty="0" smtClean="0"/>
              <a:t> </a:t>
            </a:r>
            <a:r>
              <a:rPr lang="da-DK" sz="1800" dirty="0"/>
              <a:t>25 </a:t>
            </a:r>
            <a:r>
              <a:rPr lang="da-DK" sz="1800" dirty="0" err="1" smtClean="0"/>
              <a:t>different</a:t>
            </a:r>
            <a:r>
              <a:rPr lang="da-DK" sz="1800" dirty="0" smtClean="0"/>
              <a:t> sports </a:t>
            </a:r>
            <a:r>
              <a:rPr lang="da-DK" sz="1800" dirty="0"/>
              <a:t>and </a:t>
            </a:r>
            <a:r>
              <a:rPr lang="da-DK" sz="1800" dirty="0" err="1" smtClean="0"/>
              <a:t>activities</a:t>
            </a:r>
            <a:endParaRPr lang="da-DK" sz="1800" dirty="0" smtClean="0"/>
          </a:p>
          <a:p>
            <a:pPr marL="301625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301625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5 action </a:t>
            </a:r>
            <a:r>
              <a:rPr lang="da-DK" sz="1800" dirty="0" err="1" smtClean="0"/>
              <a:t>areas</a:t>
            </a:r>
            <a:r>
              <a:rPr lang="da-DK" sz="1800" dirty="0" smtClean="0"/>
              <a:t> (</a:t>
            </a:r>
            <a:r>
              <a:rPr lang="da-DK" sz="1800" dirty="0" err="1" smtClean="0"/>
              <a:t>Children</a:t>
            </a:r>
            <a:r>
              <a:rPr lang="da-DK" sz="1800" dirty="0" smtClean="0"/>
              <a:t>, </a:t>
            </a:r>
            <a:r>
              <a:rPr lang="da-DK" sz="1800" dirty="0" err="1" smtClean="0"/>
              <a:t>Youth</a:t>
            </a:r>
            <a:r>
              <a:rPr lang="da-DK" sz="1800" dirty="0" smtClean="0"/>
              <a:t>, </a:t>
            </a:r>
            <a:r>
              <a:rPr lang="da-DK" sz="1800" dirty="0" err="1" smtClean="0"/>
              <a:t>Adults</a:t>
            </a:r>
            <a:r>
              <a:rPr lang="da-DK" sz="1800" dirty="0" smtClean="0"/>
              <a:t>, Seniors, Sport Arena)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About DGI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732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39552" y="1010257"/>
            <a:ext cx="8134548" cy="3909405"/>
          </a:xfrm>
        </p:spPr>
        <p:txBody>
          <a:bodyPr/>
          <a:lstStyle/>
          <a:p>
            <a:pPr algn="ctr"/>
            <a:endParaRPr lang="da-DK" sz="5400" dirty="0" smtClean="0"/>
          </a:p>
          <a:p>
            <a:pPr algn="ctr"/>
            <a:r>
              <a:rPr lang="da-DK" sz="5400" smtClean="0"/>
              <a:t>Thank</a:t>
            </a:r>
            <a:r>
              <a:rPr lang="da-DK" sz="5400" dirty="0" smtClean="0"/>
              <a:t> </a:t>
            </a:r>
            <a:r>
              <a:rPr lang="da-DK" sz="5400" dirty="0" err="1" smtClean="0"/>
              <a:t>you</a:t>
            </a:r>
            <a:r>
              <a:rPr lang="da-DK" sz="5400" dirty="0" smtClean="0"/>
              <a:t> for </a:t>
            </a:r>
            <a:r>
              <a:rPr lang="da-DK" sz="5400" dirty="0" err="1" smtClean="0"/>
              <a:t>today</a:t>
            </a:r>
            <a:r>
              <a:rPr lang="da-DK" sz="5400" dirty="0" smtClean="0"/>
              <a:t> </a:t>
            </a:r>
            <a:r>
              <a:rPr lang="da-DK" sz="5400" dirty="0" smtClean="0">
                <a:sym typeface="Wingdings" panose="05000000000000000000" pitchFamily="2" charset="2"/>
              </a:rPr>
              <a:t></a:t>
            </a:r>
            <a:endParaRPr lang="da-DK" sz="5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4294967295"/>
          </p:nvPr>
        </p:nvSpPr>
        <p:spPr>
          <a:xfrm>
            <a:off x="5546725" y="7173913"/>
            <a:ext cx="3597275" cy="582612"/>
          </a:xfrm>
        </p:spPr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758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 dirty="0" smtClean="0"/>
              <a:t>Maria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5901"/>
            <a:ext cx="5904656" cy="594940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875463" y="1248017"/>
            <a:ext cx="187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372200" y="476672"/>
            <a:ext cx="23019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DGI is split up in 14 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  <a:endParaRPr lang="da-DK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DGI </a:t>
            </a:r>
            <a:r>
              <a:rPr lang="en-U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Vestjylland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covers 4 municipalities (</a:t>
            </a:r>
            <a:r>
              <a:rPr lang="en-U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Struer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Lemvig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Holstebro, </a:t>
            </a:r>
            <a:r>
              <a:rPr lang="en-U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Ringkøbing-Skjern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DGI </a:t>
            </a:r>
            <a:r>
              <a:rPr lang="en-US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Vestjylland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has 65.029 members. These members are engaged in 280 sport clubs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a-DK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>
                <a:latin typeface="+mj-lt"/>
              </a:rPr>
              <a:t>We</a:t>
            </a:r>
            <a:r>
              <a:rPr lang="da-DK" sz="1600" dirty="0" smtClean="0">
                <a:latin typeface="+mj-lt"/>
              </a:rPr>
              <a:t> </a:t>
            </a:r>
            <a:r>
              <a:rPr lang="da-DK" sz="1600" dirty="0" err="1" smtClean="0">
                <a:latin typeface="+mj-lt"/>
              </a:rPr>
              <a:t>arrange</a:t>
            </a:r>
            <a:r>
              <a:rPr lang="da-DK" sz="1600" dirty="0" smtClean="0">
                <a:latin typeface="+mj-lt"/>
              </a:rPr>
              <a:t> over 500 events on a </a:t>
            </a:r>
            <a:r>
              <a:rPr lang="da-DK" sz="1600" dirty="0" err="1" smtClean="0">
                <a:latin typeface="+mj-lt"/>
              </a:rPr>
              <a:t>year</a:t>
            </a:r>
            <a:r>
              <a:rPr lang="da-DK" sz="1600" dirty="0" smtClean="0">
                <a:latin typeface="+mj-lt"/>
              </a:rPr>
              <a:t> basis</a:t>
            </a:r>
            <a:endParaRPr lang="da-DK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58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 dirty="0" smtClean="0"/>
              <a:t>Andreea</a:t>
            </a:r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1223962" y="1196752"/>
            <a:ext cx="7441429" cy="3888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b="1" dirty="0" err="1" smtClean="0">
                <a:latin typeface="+mj-lt"/>
              </a:rPr>
              <a:t>Working</a:t>
            </a:r>
            <a:r>
              <a:rPr lang="da-DK" b="1" dirty="0" smtClean="0">
                <a:latin typeface="+mj-lt"/>
              </a:rPr>
              <a:t> with: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+mj-lt"/>
              </a:rPr>
              <a:t>Inclusion</a:t>
            </a:r>
            <a:endParaRPr lang="da-DK" dirty="0" smtClean="0"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smtClean="0">
                <a:latin typeface="+mj-lt"/>
              </a:rPr>
              <a:t>Local </a:t>
            </a:r>
            <a:r>
              <a:rPr lang="da-DK" dirty="0" err="1" smtClean="0">
                <a:latin typeface="+mj-lt"/>
              </a:rPr>
              <a:t>development</a:t>
            </a:r>
            <a:endParaRPr lang="da-DK" dirty="0" smtClean="0"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smtClean="0">
                <a:latin typeface="+mj-lt"/>
              </a:rPr>
              <a:t>Health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smtClean="0">
                <a:latin typeface="+mj-lt"/>
              </a:rPr>
              <a:t>Fundraising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smtClean="0">
                <a:latin typeface="+mj-lt"/>
              </a:rPr>
              <a:t>Project management </a:t>
            </a:r>
          </a:p>
          <a:p>
            <a:pPr>
              <a:lnSpc>
                <a:spcPct val="100000"/>
              </a:lnSpc>
            </a:pPr>
            <a:endParaRPr lang="da-DK" dirty="0" smtClean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a-DK" b="1" dirty="0" err="1" smtClean="0">
                <a:latin typeface="+mj-lt"/>
              </a:rPr>
              <a:t>Experience</a:t>
            </a:r>
            <a:r>
              <a:rPr lang="da-DK" b="1" dirty="0" smtClean="0">
                <a:latin typeface="+mj-lt"/>
              </a:rPr>
              <a:t>: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buClr>
                <a:srgbClr val="64AF64"/>
              </a:buClr>
              <a:buFont typeface="Wingdings 2" pitchFamily="18" charset="2"/>
              <a:buChar char="¾"/>
            </a:pPr>
            <a:r>
              <a:rPr lang="da-DK" sz="1800" dirty="0">
                <a:solidFill>
                  <a:prstClr val="black"/>
                </a:solidFill>
                <a:latin typeface="+mj-lt"/>
              </a:rPr>
              <a:t>Projekt Manager– DGI Vestjylland 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buClr>
                <a:srgbClr val="64AF64"/>
              </a:buClr>
              <a:buFont typeface="Wingdings 2" pitchFamily="18" charset="2"/>
              <a:buChar char="¾"/>
            </a:pPr>
            <a:r>
              <a:rPr lang="da-DK" sz="1800" dirty="0" smtClean="0">
                <a:solidFill>
                  <a:prstClr val="black"/>
                </a:solidFill>
                <a:latin typeface="+mj-lt"/>
              </a:rPr>
              <a:t>Master Aalborg </a:t>
            </a:r>
            <a:r>
              <a:rPr lang="da-DK" sz="1800" dirty="0" err="1" smtClean="0">
                <a:solidFill>
                  <a:prstClr val="black"/>
                </a:solidFill>
                <a:latin typeface="+mj-lt"/>
              </a:rPr>
              <a:t>University</a:t>
            </a:r>
            <a:r>
              <a:rPr lang="da-DK" sz="1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a-DK" sz="180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da-DK" sz="1800" dirty="0" smtClean="0">
                <a:solidFill>
                  <a:prstClr val="black"/>
                </a:solidFill>
                <a:latin typeface="+mj-lt"/>
              </a:rPr>
              <a:t>European Studies and International Relations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buClr>
                <a:srgbClr val="64AF64"/>
              </a:buClr>
              <a:buFont typeface="Wingdings 2" pitchFamily="18" charset="2"/>
              <a:buChar char="¾"/>
            </a:pPr>
            <a:r>
              <a:rPr lang="da-DK" sz="1800" dirty="0" smtClean="0">
                <a:solidFill>
                  <a:prstClr val="black"/>
                </a:solidFill>
                <a:latin typeface="+mj-lt"/>
              </a:rPr>
              <a:t>Bachelor </a:t>
            </a:r>
            <a:r>
              <a:rPr lang="da-DK" sz="1800" dirty="0">
                <a:solidFill>
                  <a:prstClr val="black"/>
                </a:solidFill>
                <a:latin typeface="+mj-lt"/>
              </a:rPr>
              <a:t>i </a:t>
            </a:r>
            <a:r>
              <a:rPr lang="da-DK" sz="1800" dirty="0" err="1" smtClean="0">
                <a:solidFill>
                  <a:prstClr val="black"/>
                </a:solidFill>
                <a:latin typeface="+mj-lt"/>
              </a:rPr>
              <a:t>Leadership</a:t>
            </a:r>
            <a:r>
              <a:rPr lang="da-DK" sz="1800" dirty="0" smtClean="0">
                <a:solidFill>
                  <a:prstClr val="black"/>
                </a:solidFill>
                <a:latin typeface="+mj-lt"/>
              </a:rPr>
              <a:t> and public administration</a:t>
            </a:r>
            <a:endParaRPr lang="da-DK" sz="1800" dirty="0">
              <a:solidFill>
                <a:prstClr val="black"/>
              </a:solidFill>
              <a:latin typeface="+mj-lt"/>
            </a:endParaRPr>
          </a:p>
          <a:p>
            <a:endParaRPr lang="da-DK" sz="2400" dirty="0">
              <a:latin typeface="+mj-lt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Andreea Elena Oprea</a:t>
            </a:r>
            <a:endParaRPr lang="da-DK" dirty="0"/>
          </a:p>
        </p:txBody>
      </p:sp>
      <p:pic>
        <p:nvPicPr>
          <p:cNvPr id="8" name="Pladsholder til indho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37858"/>
            <a:ext cx="1979658" cy="2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5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Cluster-</a:t>
            </a:r>
            <a:r>
              <a:rPr lang="da-DK" dirty="0" err="1" smtClean="0"/>
              <a:t>villages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- </a:t>
            </a:r>
            <a:r>
              <a:rPr lang="da-DK" dirty="0" smtClean="0"/>
              <a:t>Collaboration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DGI, </a:t>
            </a:r>
            <a:r>
              <a:rPr lang="da-DK" dirty="0" err="1" smtClean="0"/>
              <a:t>Realdania</a:t>
            </a:r>
            <a:r>
              <a:rPr lang="da-DK" dirty="0"/>
              <a:t>,</a:t>
            </a:r>
            <a:r>
              <a:rPr lang="da-DK" dirty="0" smtClean="0"/>
              <a:t> LOA &amp;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authorities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3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1223962" y="1340768"/>
            <a:ext cx="7450138" cy="4176464"/>
          </a:xfrm>
        </p:spPr>
        <p:txBody>
          <a:bodyPr/>
          <a:lstStyle/>
          <a:p>
            <a:r>
              <a:rPr lang="en-US" dirty="0"/>
              <a:t>Rural areas across the country are in the midst of the biggest change in recent times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structural </a:t>
            </a:r>
            <a:r>
              <a:rPr lang="en-US" b="1" dirty="0" smtClean="0"/>
              <a:t>development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urbanization </a:t>
            </a:r>
            <a:r>
              <a:rPr lang="en-US" dirty="0"/>
              <a:t>and increased pressure to adapt the municipal </a:t>
            </a:r>
            <a:r>
              <a:rPr lang="en-US" dirty="0" smtClean="0"/>
              <a:t>service</a:t>
            </a:r>
          </a:p>
          <a:p>
            <a:endParaRPr lang="en-US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forms of </a:t>
            </a:r>
            <a:r>
              <a:rPr lang="en-US" b="1" dirty="0" smtClean="0"/>
              <a:t>community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from the traditional (duty-oriented, inherited, bound to a place, closed with a fixed </a:t>
            </a:r>
            <a:r>
              <a:rPr lang="en-US" dirty="0" smtClean="0"/>
              <a:t>framework) </a:t>
            </a:r>
            <a:r>
              <a:rPr lang="en-US" dirty="0"/>
              <a:t>to modern </a:t>
            </a:r>
            <a:r>
              <a:rPr lang="en-US" dirty="0" smtClean="0"/>
              <a:t>(desire-oriented, </a:t>
            </a:r>
            <a:r>
              <a:rPr lang="en-US" dirty="0"/>
              <a:t>optional, linked to </a:t>
            </a:r>
            <a:r>
              <a:rPr lang="en-US" dirty="0" smtClean="0"/>
              <a:t>relationships, often </a:t>
            </a:r>
            <a:r>
              <a:rPr lang="en-US" dirty="0"/>
              <a:t>interactive, flexible and spontaneous and often time-limited)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Association life (Free time associations)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pressure on finances, facilities, </a:t>
            </a:r>
            <a:r>
              <a:rPr lang="en-US" dirty="0" smtClean="0"/>
              <a:t>leaders, </a:t>
            </a:r>
            <a:r>
              <a:rPr lang="en-US" dirty="0"/>
              <a:t>volunteers and members     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Instead </a:t>
            </a:r>
            <a:r>
              <a:rPr lang="en-US" dirty="0"/>
              <a:t>of each village managing itself, the villages can collaborate in </a:t>
            </a:r>
            <a:r>
              <a:rPr lang="en-US" dirty="0" smtClean="0"/>
              <a:t>Village </a:t>
            </a:r>
            <a:r>
              <a:rPr lang="en-US" dirty="0"/>
              <a:t>Clusters and utilize human and physical resources </a:t>
            </a:r>
            <a:r>
              <a:rPr lang="en-US" dirty="0" smtClean="0"/>
              <a:t>cross sectors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3076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4521200" y="2198951"/>
            <a:ext cx="4330700" cy="3776400"/>
          </a:xfrm>
        </p:spPr>
        <p:txBody>
          <a:bodyPr/>
          <a:lstStyle/>
          <a:p>
            <a:endParaRPr lang="da-DK" b="1" dirty="0" smtClean="0"/>
          </a:p>
          <a:p>
            <a:r>
              <a:rPr lang="da-DK" sz="1600" b="1" dirty="0" err="1" smtClean="0"/>
              <a:t>Objectives</a:t>
            </a:r>
            <a:r>
              <a:rPr lang="da-DK" sz="1600" b="1" dirty="0" smtClean="0"/>
              <a:t>:</a:t>
            </a:r>
            <a:r>
              <a:rPr lang="da-DK" sz="1600" dirty="0" smtClean="0"/>
              <a:t> </a:t>
            </a:r>
          </a:p>
          <a:p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support the establishment of up to 25 new village cluster </a:t>
            </a:r>
            <a:r>
              <a:rPr lang="en-US" dirty="0" smtClean="0"/>
              <a:t>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strengthen rural </a:t>
            </a:r>
            <a:r>
              <a:rPr lang="en-US" dirty="0" smtClean="0"/>
              <a:t>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Citizens </a:t>
            </a:r>
            <a:r>
              <a:rPr lang="en-US" dirty="0"/>
              <a:t>in several villages cooperate, prioritize and set common long-term and strategic goals for the entire cluster in collaboration with the municipality.</a:t>
            </a:r>
            <a:endParaRPr lang="en-US" dirty="0" smtClean="0"/>
          </a:p>
          <a:p>
            <a:endParaRPr lang="da-DK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7429"/>
          <a:stretch/>
        </p:blipFill>
        <p:spPr>
          <a:xfrm>
            <a:off x="584200" y="2198951"/>
            <a:ext cx="3695700" cy="377640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4200" y="692696"/>
            <a:ext cx="7450139" cy="466353"/>
          </a:xfrm>
        </p:spPr>
        <p:txBody>
          <a:bodyPr/>
          <a:lstStyle/>
          <a:p>
            <a:r>
              <a:rPr lang="da-DK" dirty="0" smtClean="0"/>
              <a:t>Cluster-</a:t>
            </a:r>
            <a:r>
              <a:rPr lang="da-DK" dirty="0" err="1" smtClean="0"/>
              <a:t>villages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97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0"/>
          </p:nvPr>
        </p:nvSpPr>
        <p:spPr>
          <a:xfrm>
            <a:off x="395537" y="1412776"/>
            <a:ext cx="8456364" cy="1944217"/>
          </a:xfrm>
        </p:spPr>
        <p:txBody>
          <a:bodyPr/>
          <a:lstStyle/>
          <a:p>
            <a:r>
              <a:rPr lang="en-US" b="1" dirty="0"/>
              <a:t>Focus </a:t>
            </a:r>
            <a:r>
              <a:rPr lang="en-US" b="1" dirty="0" smtClean="0"/>
              <a:t>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Establishment </a:t>
            </a:r>
            <a:r>
              <a:rPr lang="en-US" dirty="0"/>
              <a:t>of a common </a:t>
            </a:r>
            <a:r>
              <a:rPr lang="en-US" dirty="0" smtClean="0"/>
              <a:t>organization that </a:t>
            </a:r>
            <a:r>
              <a:rPr lang="en-US" dirty="0"/>
              <a:t>coordinates across </a:t>
            </a:r>
            <a:r>
              <a:rPr lang="en-US" dirty="0" smtClean="0"/>
              <a:t>villages. Establishment </a:t>
            </a:r>
            <a:r>
              <a:rPr lang="en-US" dirty="0"/>
              <a:t>of a strengthened and coordinated communication </a:t>
            </a:r>
            <a:r>
              <a:rPr lang="en-US" dirty="0" smtClean="0"/>
              <a:t>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Involvement </a:t>
            </a:r>
            <a:r>
              <a:rPr lang="en-US" b="1" u="sng" dirty="0"/>
              <a:t>of citizens </a:t>
            </a:r>
            <a:r>
              <a:rPr lang="en-US" dirty="0"/>
              <a:t>through </a:t>
            </a:r>
            <a:r>
              <a:rPr lang="en-US" dirty="0" smtClean="0"/>
              <a:t>questionnaires, </a:t>
            </a:r>
            <a:r>
              <a:rPr lang="en-US" dirty="0"/>
              <a:t>surveys, </a:t>
            </a:r>
            <a:r>
              <a:rPr lang="en-US" dirty="0" smtClean="0"/>
              <a:t>dialogue </a:t>
            </a:r>
            <a:r>
              <a:rPr lang="en-US" dirty="0"/>
              <a:t>meetings and the establishment of working groups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Establishment </a:t>
            </a:r>
            <a:r>
              <a:rPr lang="en-US" dirty="0"/>
              <a:t>of a strengthened collaboration with the municipality, so that citizens and the municipality can jointly optimize the municipal service.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4200" y="692696"/>
            <a:ext cx="7450139" cy="466353"/>
          </a:xfrm>
        </p:spPr>
        <p:txBody>
          <a:bodyPr/>
          <a:lstStyle/>
          <a:p>
            <a:r>
              <a:rPr lang="da-DK" dirty="0" smtClean="0"/>
              <a:t>Cluster-</a:t>
            </a:r>
            <a:r>
              <a:rPr lang="da-DK" dirty="0" err="1" smtClean="0"/>
              <a:t>villages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1F912F5-FF2E-446E-A4BB-11D178C0A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401" y="3762530"/>
            <a:ext cx="4880084" cy="23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ØD DGI PowerPoint">
  <a:themeElements>
    <a:clrScheme name="DGI temafarver">
      <a:dk1>
        <a:sysClr val="windowText" lastClr="000000"/>
      </a:dk1>
      <a:lt1>
        <a:sysClr val="window" lastClr="FFFFFF"/>
      </a:lt1>
      <a:dk2>
        <a:srgbClr val="783C82"/>
      </a:dk2>
      <a:lt2>
        <a:srgbClr val="FFE600"/>
      </a:lt2>
      <a:accent1>
        <a:srgbClr val="32BEC8"/>
      </a:accent1>
      <a:accent2>
        <a:srgbClr val="000000"/>
      </a:accent2>
      <a:accent3>
        <a:srgbClr val="3CB45A"/>
      </a:accent3>
      <a:accent4>
        <a:srgbClr val="D22850"/>
      </a:accent4>
      <a:accent5>
        <a:srgbClr val="2878C8"/>
      </a:accent5>
      <a:accent6>
        <a:srgbClr val="D23C00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200" noProof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 til opstartsworkshop" id="{419BB8B0-D642-4A21-8BAA-C724D513A1D5}" vid="{C8980AE6-4A01-4112-ACFC-4F7C1F7D6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merDocPubDoc xmlns="382311f0-6b20-4b46-9825-37c2c6ea653a">false</MimerDocPubDoc>
    <MimerSaveToArchive xmlns="382311f0-6b20-4b46-9825-37c2c6ea653a">false</MimerSaveToArchive>
    <MimerDocId xmlns="382311f0-6b20-4b46-9825-37c2c6ea653a">613B497B-001</MimerDocId>
  </documentManagement>
</p:properties>
</file>

<file path=customXml/item2.xml><?xml version="1.0" encoding="utf-8"?>
<?mso-contentType ?>
<spe:Receivers xmlns:spe="http://schemas.microsoft.com/sharepoint/events">
  <Receiver>
    <Name/>
    <Synchronization>Synchronous</Synchronization>
    <Type>1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Asynchronous</Synchronization>
    <Type>10001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Synchronous</Synchronization>
    <Type>2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Synchronous</Synchronization>
    <Type>9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Asynchronous</Synchronization>
    <Type>10003</Type>
    <SequenceNumber>65535</SequenceNumber>
    <Url/>
    <Assembly>DGI.Mimer, Version=1.0.0.0, Culture=neutral, PublicKeyToken=d6d639199e6f172d</Assembly>
    <Class>DGI.Mimer.EventReceivers.MimerId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2FC4A2EC31164BEC83D2656A73AEFD43001799F37D6DD74C2CAC407CC5B3B7096C00013AEBF4A3F3B241BDA2800BB828FC24" ma:contentTypeVersion="4" ma:contentTypeDescription="Opret et nyt dokument." ma:contentTypeScope="" ma:versionID="7772ec3ff4c756ace4337d960eb22f71">
  <xsd:schema xmlns:xsd="http://www.w3.org/2001/XMLSchema" xmlns:xs="http://www.w3.org/2001/XMLSchema" xmlns:p="http://schemas.microsoft.com/office/2006/metadata/properties" xmlns:ns2="382311f0-6b20-4b46-9825-37c2c6ea653a" targetNamespace="http://schemas.microsoft.com/office/2006/metadata/properties" ma:root="true" ma:fieldsID="99db159128d3cb758430706a5b277ef0" ns2:_="">
    <xsd:import namespace="382311f0-6b20-4b46-9825-37c2c6ea653a"/>
    <xsd:element name="properties">
      <xsd:complexType>
        <xsd:sequence>
          <xsd:element name="documentManagement">
            <xsd:complexType>
              <xsd:all>
                <xsd:element ref="ns2:MimerDocId" minOccurs="0"/>
                <xsd:element ref="ns2:MimerDocPubDoc" minOccurs="0"/>
                <xsd:element ref="ns2:MimerSaveTo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311f0-6b20-4b46-9825-37c2c6ea653a" elementFormDefault="qualified">
    <xsd:import namespace="http://schemas.microsoft.com/office/2006/documentManagement/types"/>
    <xsd:import namespace="http://schemas.microsoft.com/office/infopath/2007/PartnerControls"/>
    <xsd:element name="MimerDocId" ma:index="8" nillable="true" ma:displayName="Mimer dokument ID" ma:internalName="MimerDocId" ma:readOnly="true">
      <xsd:simpleType>
        <xsd:restriction base="dms:Text"/>
      </xsd:simpleType>
    </xsd:element>
    <xsd:element name="MimerDocPubDoc" ma:index="9" nillable="true" ma:displayName="Publicer til internet" ma:default="0" ma:description="Dokumentet kan åbnes med et offentligt link, hvis dokumentet er gemt i et åbent dokumentbibliotek." ma:internalName="MimerDocPubDoc">
      <xsd:simpleType>
        <xsd:restriction base="dms:Boolean"/>
      </xsd:simpleType>
    </xsd:element>
    <xsd:element name="MimerSaveToArchive" ma:index="10" nillable="true" ma:displayName="Gem til statens arkiv" ma:internalName="MimerSaveTo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6CA082-B570-4697-BA83-5805BBF2999C}">
  <ds:schemaRefs>
    <ds:schemaRef ds:uri="http://schemas.microsoft.com/office/2006/metadata/properties"/>
    <ds:schemaRef ds:uri="http://schemas.microsoft.com/office/infopath/2007/PartnerControls"/>
    <ds:schemaRef ds:uri="382311f0-6b20-4b46-9825-37c2c6ea653a"/>
  </ds:schemaRefs>
</ds:datastoreItem>
</file>

<file path=customXml/itemProps2.xml><?xml version="1.0" encoding="utf-8"?>
<ds:datastoreItem xmlns:ds="http://schemas.openxmlformats.org/officeDocument/2006/customXml" ds:itemID="{D2BA14B4-D7F9-49FE-A349-DBF6F65287D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7DAA263-570A-4E1F-9ABE-20DB2D6C0C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6A1A07-84F0-4246-99EB-8D6C007C5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311f0-6b20-4b46-9825-37c2c6ea6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til opstartsworkshop</Template>
  <TotalTime>0</TotalTime>
  <Words>2021</Words>
  <Application>Microsoft Office PowerPoint</Application>
  <PresentationFormat>Skærmshow (4:3)</PresentationFormat>
  <Paragraphs>269</Paragraphs>
  <Slides>30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8" baseType="lpstr">
      <vt:lpstr>Arial</vt:lpstr>
      <vt:lpstr>Calibri</vt:lpstr>
      <vt:lpstr>Open Sans</vt:lpstr>
      <vt:lpstr>Times New Roman</vt:lpstr>
      <vt:lpstr>Verdana</vt:lpstr>
      <vt:lpstr>Wingdings</vt:lpstr>
      <vt:lpstr>Wingdings 2</vt:lpstr>
      <vt:lpstr>RØD DGI PowerPoint</vt:lpstr>
      <vt:lpstr>DGI Vestjylland</vt:lpstr>
      <vt:lpstr>PowerPoint-præsentation</vt:lpstr>
      <vt:lpstr>About DGI</vt:lpstr>
      <vt:lpstr>PowerPoint-præsentation</vt:lpstr>
      <vt:lpstr>Andreea Elena Oprea</vt:lpstr>
      <vt:lpstr>Cluster-villages</vt:lpstr>
      <vt:lpstr>Background</vt:lpstr>
      <vt:lpstr>Cluster-villages</vt:lpstr>
      <vt:lpstr>Cluster-villages</vt:lpstr>
      <vt:lpstr>Target group: Municipalities with villages that want to strengthen quality of life and local development through cooperation  Method:  - Citizen-driven commitment and initiatives   - Municipal support  - External competencies that can inspire and drive the process - Knowledge of the municipality's need for service adaptation  - Analyses of the citizens' needs - Broad involvement</vt:lpstr>
      <vt:lpstr>- 37 cluster-villages in Denmark - Plenty of materials from their work (videos, methods, reports, analyses, evaluations and so on) - 3 cluster-villages in Ringkøbing-Skjern municipality</vt:lpstr>
      <vt:lpstr>PowerPoint-præsentation</vt:lpstr>
      <vt:lpstr>Youth and communities</vt:lpstr>
      <vt:lpstr>It’s all about balance…</vt:lpstr>
      <vt:lpstr>Young people as volunteers</vt:lpstr>
      <vt:lpstr>The highly motivated young people </vt:lpstr>
      <vt:lpstr>How to engage young people</vt:lpstr>
      <vt:lpstr>Young people in cluster-villages</vt:lpstr>
      <vt:lpstr>Baggrund for projektet </vt:lpstr>
      <vt:lpstr>Objectives </vt:lpstr>
      <vt:lpstr>PowerPoint-præsentation</vt:lpstr>
      <vt:lpstr>Organisation</vt:lpstr>
      <vt:lpstr>PowerPoint-præsentation</vt:lpstr>
      <vt:lpstr>PowerPoint-præsentation</vt:lpstr>
      <vt:lpstr>Bus and bubbles in Norddjurs </vt:lpstr>
      <vt:lpstr>Other ideas…</vt:lpstr>
      <vt:lpstr>Collection of good advices at the end</vt:lpstr>
      <vt:lpstr>PowerPoint-præsentation</vt:lpstr>
      <vt:lpstr>Contact information 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2018-09-17T14:08:06Z</dcterms:created>
  <dcterms:modified xsi:type="dcterms:W3CDTF">2021-10-26T08:18:55Z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0x0101002FC4A2EC31164BEC83D2656A73AEFD43001799F37D6DD74C2CAC407CC5B3B7096C00013AEBF4A3F3B241BDA2800BB828FC24</vt:lpwstr>
  </property>
  <property fmtid="{D5CDD505-2E9C-101B-9397-08002B2CF9AE}" pid="4" name="_dlc_DocIdItemGuid">
    <vt:lpwstr>aa95a5fb-afe7-4206-8a0d-82c5865278ef</vt:lpwstr>
  </property>
</Properties>
</file>